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Zen Dots"/>
      <p:regular r:id="rId37"/>
    </p:embeddedFont>
    <p:embeddedFont>
      <p:font typeface="Roboto"/>
      <p:regular r:id="rId38"/>
      <p:bold r:id="rId39"/>
      <p:italic r:id="rId40"/>
      <p:boldItalic r:id="rId41"/>
    </p:embeddedFont>
    <p:embeddedFont>
      <p:font typeface="PT Sans"/>
      <p:regular r:id="rId42"/>
      <p:bold r:id="rId43"/>
      <p:italic r:id="rId44"/>
      <p:boldItalic r:id="rId45"/>
    </p:embeddedFont>
    <p:embeddedFont>
      <p:font typeface="Barlow"/>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PTSans-regular.fntdata"/><Relationship Id="rId41" Type="http://schemas.openxmlformats.org/officeDocument/2006/relationships/font" Target="fonts/Roboto-boldItalic.fntdata"/><Relationship Id="rId44" Type="http://schemas.openxmlformats.org/officeDocument/2006/relationships/font" Target="fonts/PTSans-italic.fntdata"/><Relationship Id="rId43" Type="http://schemas.openxmlformats.org/officeDocument/2006/relationships/font" Target="fonts/PTSans-bold.fntdata"/><Relationship Id="rId46" Type="http://schemas.openxmlformats.org/officeDocument/2006/relationships/font" Target="fonts/Barlow-regular.fntdata"/><Relationship Id="rId45" Type="http://schemas.openxmlformats.org/officeDocument/2006/relationships/font" Target="fonts/PT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italic.fntdata"/><Relationship Id="rId47" Type="http://schemas.openxmlformats.org/officeDocument/2006/relationships/font" Target="fonts/Barlow-bold.fntdata"/><Relationship Id="rId49" Type="http://schemas.openxmlformats.org/officeDocument/2006/relationships/font" Target="fonts/Barlow-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ZenDots-regular.fntdata"/><Relationship Id="rId36" Type="http://schemas.openxmlformats.org/officeDocument/2006/relationships/slide" Target="slides/slide32.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c5c3fe432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c5c3fe432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c5c3fe432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c5c3fe432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c5c3fe432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c5c3fe432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c5c3fe432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c5c3fe432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c5c3fe432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c5c3fe432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c5c3fe432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c5c3fe432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c5c3fe432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c5c3fe432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c5c3fe432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c5c3fe432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c5c3fe432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c5c3fe432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c5c3fe432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c5c3fe432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c5c3fe432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c5c3fe432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c5c3fe432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c5c3fe432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c5c3fe432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c5c3fe432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c5c3fe432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c5c3fe432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c5c3fe432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c5c3fe432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c5c3fe432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c5c3fe432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c5c3fe432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c5c3fe432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c5c3fe432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c5c3fe432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c5c3fe432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c5c3fe432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c5c3fe432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c5c3fe432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c5c3fe432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c5c3fe432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c5c3fe432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c5c3fe432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c5c3fe432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c5c3fe432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c5c3fe432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c5c3fe43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c5c3fe43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c5c3fe43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c5c3fe432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c5c3fe432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c5c3fe432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c5c3fe432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c5c3fe432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c5c3fe432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3.png"/><Relationship Id="rId6"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867235" y="2998776"/>
            <a:ext cx="5634312" cy="4182456"/>
            <a:chOff x="6005513" y="2100263"/>
            <a:chExt cx="2944814" cy="2185991"/>
          </a:xfrm>
        </p:grpSpPr>
        <p:sp>
          <p:nvSpPr>
            <p:cNvPr id="10" name="Google Shape;10;p2"/>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6005513" y="2100263"/>
              <a:ext cx="2233613" cy="2185991"/>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7396163" y="3679826"/>
              <a:ext cx="630238" cy="492124"/>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6188075" y="2254251"/>
              <a:ext cx="1154113" cy="1617665"/>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6350000" y="2447926"/>
              <a:ext cx="760414" cy="1200151"/>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6461125" y="2625726"/>
              <a:ext cx="290513" cy="466725"/>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7612063" y="3835401"/>
              <a:ext cx="300038" cy="193675"/>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 name="Google Shape;18;p2"/>
          <p:cNvSpPr txBox="1"/>
          <p:nvPr>
            <p:ph type="ctrTitle"/>
          </p:nvPr>
        </p:nvSpPr>
        <p:spPr>
          <a:xfrm>
            <a:off x="910300" y="783750"/>
            <a:ext cx="5303700" cy="1600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000">
                <a:latin typeface="Zen Dots"/>
                <a:ea typeface="Zen Dots"/>
                <a:cs typeface="Zen Dots"/>
                <a:sym typeface="Zen Dot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910300" y="2383974"/>
            <a:ext cx="5303700" cy="45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0" name="Google Shape;20;p2"/>
          <p:cNvGrpSpPr/>
          <p:nvPr/>
        </p:nvGrpSpPr>
        <p:grpSpPr>
          <a:xfrm rot="-3015231">
            <a:off x="6712116" y="-1100429"/>
            <a:ext cx="4029586" cy="3821119"/>
            <a:chOff x="6461966" y="2307173"/>
            <a:chExt cx="4411002" cy="4182802"/>
          </a:xfrm>
        </p:grpSpPr>
        <p:sp>
          <p:nvSpPr>
            <p:cNvPr id="21" name="Google Shape;21;p2"/>
            <p:cNvSpPr/>
            <p:nvPr/>
          </p:nvSpPr>
          <p:spPr>
            <a:xfrm>
              <a:off x="6461966" y="2307173"/>
              <a:ext cx="4411002" cy="4182802"/>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6617812" y="2513113"/>
              <a:ext cx="4026950" cy="362898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8348817" y="3601253"/>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8295941" y="5126318"/>
              <a:ext cx="704091" cy="52876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8577020" y="4063225"/>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9" name="Google Shape;29;p2"/>
          <p:cNvPicPr preferRelativeResize="0"/>
          <p:nvPr/>
        </p:nvPicPr>
        <p:blipFill>
          <a:blip r:embed="rId2">
            <a:alphaModFix/>
          </a:blip>
          <a:stretch>
            <a:fillRect/>
          </a:stretch>
        </p:blipFill>
        <p:spPr>
          <a:xfrm rot="780986">
            <a:off x="-605502" y="3800074"/>
            <a:ext cx="2182075" cy="2064250"/>
          </a:xfrm>
          <a:prstGeom prst="rect">
            <a:avLst/>
          </a:prstGeom>
          <a:noFill/>
          <a:ln>
            <a:noFill/>
          </a:ln>
        </p:spPr>
      </p:pic>
      <p:pic>
        <p:nvPicPr>
          <p:cNvPr id="30" name="Google Shape;30;p2"/>
          <p:cNvPicPr preferRelativeResize="0"/>
          <p:nvPr/>
        </p:nvPicPr>
        <p:blipFill>
          <a:blip r:embed="rId3">
            <a:alphaModFix/>
          </a:blip>
          <a:stretch>
            <a:fillRect/>
          </a:stretch>
        </p:blipFill>
        <p:spPr>
          <a:xfrm rot="-7854000">
            <a:off x="8396055" y="132723"/>
            <a:ext cx="1133136" cy="1354800"/>
          </a:xfrm>
          <a:prstGeom prst="rect">
            <a:avLst/>
          </a:prstGeom>
          <a:noFill/>
          <a:ln>
            <a:noFill/>
          </a:ln>
        </p:spPr>
      </p:pic>
      <p:pic>
        <p:nvPicPr>
          <p:cNvPr id="31" name="Google Shape;31;p2"/>
          <p:cNvPicPr preferRelativeResize="0"/>
          <p:nvPr/>
        </p:nvPicPr>
        <p:blipFill>
          <a:blip r:embed="rId4">
            <a:alphaModFix/>
          </a:blip>
          <a:stretch>
            <a:fillRect/>
          </a:stretch>
        </p:blipFill>
        <p:spPr>
          <a:xfrm>
            <a:off x="3011591" y="4067550"/>
            <a:ext cx="1326751" cy="1247000"/>
          </a:xfrm>
          <a:prstGeom prst="rect">
            <a:avLst/>
          </a:prstGeom>
          <a:noFill/>
          <a:ln>
            <a:noFill/>
          </a:ln>
        </p:spPr>
      </p:pic>
      <p:grpSp>
        <p:nvGrpSpPr>
          <p:cNvPr id="32" name="Google Shape;32;p2"/>
          <p:cNvGrpSpPr/>
          <p:nvPr/>
        </p:nvGrpSpPr>
        <p:grpSpPr>
          <a:xfrm>
            <a:off x="4323900" y="2323828"/>
            <a:ext cx="9449768" cy="4560356"/>
            <a:chOff x="0" y="2771776"/>
            <a:chExt cx="5156200" cy="3062286"/>
          </a:xfrm>
        </p:grpSpPr>
        <p:sp>
          <p:nvSpPr>
            <p:cNvPr id="33" name="Google Shape;33;p2"/>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2"/>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2"/>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2"/>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2"/>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2"/>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2"/>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2"/>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2"/>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2"/>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2"/>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2"/>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2"/>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2"/>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7" name="Shape 407"/>
        <p:cNvGrpSpPr/>
        <p:nvPr/>
      </p:nvGrpSpPr>
      <p:grpSpPr>
        <a:xfrm>
          <a:off x="0" y="0"/>
          <a:ext cx="0" cy="0"/>
          <a:chOff x="0" y="0"/>
          <a:chExt cx="0" cy="0"/>
        </a:xfrm>
      </p:grpSpPr>
      <p:sp>
        <p:nvSpPr>
          <p:cNvPr id="408" name="Google Shape;408;p11"/>
          <p:cNvSpPr txBox="1"/>
          <p:nvPr>
            <p:ph hasCustomPrompt="1" type="title"/>
          </p:nvPr>
        </p:nvSpPr>
        <p:spPr>
          <a:xfrm>
            <a:off x="1284000" y="1754225"/>
            <a:ext cx="6576000" cy="778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4000">
                <a:solidFill>
                  <a:schemeClr val="lt1"/>
                </a:solidFill>
                <a:latin typeface="Zen Dots"/>
                <a:ea typeface="Zen Dots"/>
                <a:cs typeface="Zen Dots"/>
                <a:sym typeface="Zen Dot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09" name="Google Shape;409;p11"/>
          <p:cNvSpPr txBox="1"/>
          <p:nvPr>
            <p:ph idx="1" type="subTitle"/>
          </p:nvPr>
        </p:nvSpPr>
        <p:spPr>
          <a:xfrm>
            <a:off x="1284000" y="253242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atin typeface="Barlow"/>
                <a:ea typeface="Barlow"/>
                <a:cs typeface="Barlow"/>
                <a:sym typeface="Barlow"/>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10" name="Google Shape;410;p11"/>
          <p:cNvGrpSpPr/>
          <p:nvPr/>
        </p:nvGrpSpPr>
        <p:grpSpPr>
          <a:xfrm>
            <a:off x="5683976" y="1157442"/>
            <a:ext cx="4584147" cy="5143479"/>
            <a:chOff x="4292525" y="1346363"/>
            <a:chExt cx="3057525" cy="3430587"/>
          </a:xfrm>
        </p:grpSpPr>
        <p:sp>
          <p:nvSpPr>
            <p:cNvPr id="411" name="Google Shape;411;p1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1"/>
            <p:cNvSpPr/>
            <p:nvPr/>
          </p:nvSpPr>
          <p:spPr>
            <a:xfrm>
              <a:off x="5948288" y="387842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1"/>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1"/>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1"/>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11"/>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1"/>
            <p:cNvSpPr/>
            <p:nvPr/>
          </p:nvSpPr>
          <p:spPr>
            <a:xfrm>
              <a:off x="4510013" y="368316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1"/>
            <p:cNvSpPr/>
            <p:nvPr/>
          </p:nvSpPr>
          <p:spPr>
            <a:xfrm>
              <a:off x="4681463" y="402447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1"/>
            <p:cNvSpPr/>
            <p:nvPr/>
          </p:nvSpPr>
          <p:spPr>
            <a:xfrm>
              <a:off x="4611613" y="3783176"/>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1"/>
            <p:cNvSpPr/>
            <p:nvPr/>
          </p:nvSpPr>
          <p:spPr>
            <a:xfrm>
              <a:off x="4292525" y="349583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2" name="Google Shape;422;p11"/>
          <p:cNvGrpSpPr/>
          <p:nvPr/>
        </p:nvGrpSpPr>
        <p:grpSpPr>
          <a:xfrm rot="-7509871">
            <a:off x="-2167302" y="-2507524"/>
            <a:ext cx="4686568" cy="5143562"/>
            <a:chOff x="4292525" y="1346363"/>
            <a:chExt cx="3125787" cy="3430587"/>
          </a:xfrm>
        </p:grpSpPr>
        <p:sp>
          <p:nvSpPr>
            <p:cNvPr id="423" name="Google Shape;423;p11"/>
            <p:cNvSpPr/>
            <p:nvPr/>
          </p:nvSpPr>
          <p:spPr>
            <a:xfrm>
              <a:off x="4902125" y="2270288"/>
              <a:ext cx="2516187" cy="2386014"/>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1"/>
            <p:cNvSpPr/>
            <p:nvPr/>
          </p:nvSpPr>
          <p:spPr>
            <a:xfrm>
              <a:off x="4991025" y="2387763"/>
              <a:ext cx="2297111" cy="2070101"/>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1"/>
            <p:cNvSpPr/>
            <p:nvPr/>
          </p:nvSpPr>
          <p:spPr>
            <a:xfrm>
              <a:off x="5948288" y="387842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1"/>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1"/>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1"/>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1"/>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1"/>
            <p:cNvSpPr/>
            <p:nvPr/>
          </p:nvSpPr>
          <p:spPr>
            <a:xfrm>
              <a:off x="4510013" y="368316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1"/>
            <p:cNvSpPr/>
            <p:nvPr/>
          </p:nvSpPr>
          <p:spPr>
            <a:xfrm>
              <a:off x="4681463" y="402447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1"/>
            <p:cNvSpPr/>
            <p:nvPr/>
          </p:nvSpPr>
          <p:spPr>
            <a:xfrm>
              <a:off x="4611613" y="3783176"/>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1"/>
            <p:cNvSpPr/>
            <p:nvPr/>
          </p:nvSpPr>
          <p:spPr>
            <a:xfrm>
              <a:off x="4292525" y="349583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6" name="Google Shape;436;p11"/>
          <p:cNvGrpSpPr/>
          <p:nvPr/>
        </p:nvGrpSpPr>
        <p:grpSpPr>
          <a:xfrm>
            <a:off x="43581" y="-43583"/>
            <a:ext cx="9277211" cy="4792726"/>
            <a:chOff x="43581" y="-43583"/>
            <a:chExt cx="9277211" cy="4792726"/>
          </a:xfrm>
        </p:grpSpPr>
        <p:pic>
          <p:nvPicPr>
            <p:cNvPr id="437" name="Google Shape;437;p11"/>
            <p:cNvPicPr preferRelativeResize="0"/>
            <p:nvPr/>
          </p:nvPicPr>
          <p:blipFill>
            <a:blip r:embed="rId2">
              <a:alphaModFix/>
            </a:blip>
            <a:stretch>
              <a:fillRect/>
            </a:stretch>
          </p:blipFill>
          <p:spPr>
            <a:xfrm rot="578042">
              <a:off x="8510074" y="3905698"/>
              <a:ext cx="750220" cy="786213"/>
            </a:xfrm>
            <a:prstGeom prst="rect">
              <a:avLst/>
            </a:prstGeom>
            <a:noFill/>
            <a:ln>
              <a:noFill/>
            </a:ln>
          </p:spPr>
        </p:pic>
        <p:pic>
          <p:nvPicPr>
            <p:cNvPr id="438" name="Google Shape;438;p11"/>
            <p:cNvPicPr preferRelativeResize="0"/>
            <p:nvPr/>
          </p:nvPicPr>
          <p:blipFill>
            <a:blip r:embed="rId3">
              <a:alphaModFix/>
            </a:blip>
            <a:stretch>
              <a:fillRect/>
            </a:stretch>
          </p:blipFill>
          <p:spPr>
            <a:xfrm rot="-10024189">
              <a:off x="121099" y="60693"/>
              <a:ext cx="1023670" cy="808859"/>
            </a:xfrm>
            <a:prstGeom prst="rect">
              <a:avLst/>
            </a:prstGeom>
            <a:noFill/>
            <a:ln>
              <a:noFill/>
            </a:ln>
          </p:spPr>
        </p:pic>
      </p:grpSp>
      <p:grpSp>
        <p:nvGrpSpPr>
          <p:cNvPr id="439" name="Google Shape;439;p11"/>
          <p:cNvGrpSpPr/>
          <p:nvPr/>
        </p:nvGrpSpPr>
        <p:grpSpPr>
          <a:xfrm>
            <a:off x="-3761000" y="3029528"/>
            <a:ext cx="9449768" cy="4560356"/>
            <a:chOff x="0" y="2771776"/>
            <a:chExt cx="5156200" cy="3062286"/>
          </a:xfrm>
        </p:grpSpPr>
        <p:sp>
          <p:nvSpPr>
            <p:cNvPr id="440" name="Google Shape;440;p11"/>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1"/>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1"/>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1"/>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1"/>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1"/>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11"/>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1"/>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1"/>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1"/>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1"/>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1"/>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1"/>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1"/>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1"/>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1"/>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1"/>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1"/>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1"/>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1"/>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1"/>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1"/>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1"/>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1"/>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1"/>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1"/>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1"/>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1"/>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1"/>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1"/>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1"/>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1"/>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1"/>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1"/>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1"/>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1"/>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1"/>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1"/>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1"/>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1"/>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1"/>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1"/>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482" name="Shape 4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83" name="Shape 483"/>
        <p:cNvGrpSpPr/>
        <p:nvPr/>
      </p:nvGrpSpPr>
      <p:grpSpPr>
        <a:xfrm>
          <a:off x="0" y="0"/>
          <a:ext cx="0" cy="0"/>
          <a:chOff x="0" y="0"/>
          <a:chExt cx="0" cy="0"/>
        </a:xfrm>
      </p:grpSpPr>
      <p:sp>
        <p:nvSpPr>
          <p:cNvPr id="484" name="Google Shape;48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5" name="Google Shape;485;p13"/>
          <p:cNvSpPr txBox="1"/>
          <p:nvPr>
            <p:ph hasCustomPrompt="1" idx="2" type="title"/>
          </p:nvPr>
        </p:nvSpPr>
        <p:spPr>
          <a:xfrm>
            <a:off x="720000" y="15170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6" name="Google Shape;486;p13"/>
          <p:cNvSpPr txBox="1"/>
          <p:nvPr>
            <p:ph hasCustomPrompt="1" idx="3" type="title"/>
          </p:nvPr>
        </p:nvSpPr>
        <p:spPr>
          <a:xfrm>
            <a:off x="720000" y="28742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7" name="Google Shape;487;p13"/>
          <p:cNvSpPr txBox="1"/>
          <p:nvPr>
            <p:ph hasCustomPrompt="1" idx="4" type="title"/>
          </p:nvPr>
        </p:nvSpPr>
        <p:spPr>
          <a:xfrm>
            <a:off x="3419275" y="15170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8" name="Google Shape;488;p13"/>
          <p:cNvSpPr txBox="1"/>
          <p:nvPr>
            <p:ph hasCustomPrompt="1" idx="5" type="title"/>
          </p:nvPr>
        </p:nvSpPr>
        <p:spPr>
          <a:xfrm>
            <a:off x="3419275" y="28742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9" name="Google Shape;489;p13"/>
          <p:cNvSpPr txBox="1"/>
          <p:nvPr>
            <p:ph hasCustomPrompt="1" idx="6" type="title"/>
          </p:nvPr>
        </p:nvSpPr>
        <p:spPr>
          <a:xfrm>
            <a:off x="6118550" y="15170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0" name="Google Shape;490;p13"/>
          <p:cNvSpPr txBox="1"/>
          <p:nvPr>
            <p:ph hasCustomPrompt="1" idx="7" type="title"/>
          </p:nvPr>
        </p:nvSpPr>
        <p:spPr>
          <a:xfrm>
            <a:off x="6118550" y="28742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1" name="Google Shape;491;p13"/>
          <p:cNvSpPr txBox="1"/>
          <p:nvPr>
            <p:ph idx="1" type="subTitle"/>
          </p:nvPr>
        </p:nvSpPr>
        <p:spPr>
          <a:xfrm>
            <a:off x="720000" y="18724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2" name="Google Shape;492;p13"/>
          <p:cNvSpPr txBox="1"/>
          <p:nvPr>
            <p:ph idx="8" type="subTitle"/>
          </p:nvPr>
        </p:nvSpPr>
        <p:spPr>
          <a:xfrm>
            <a:off x="3419275" y="18724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3" name="Google Shape;493;p13"/>
          <p:cNvSpPr txBox="1"/>
          <p:nvPr>
            <p:ph idx="9" type="subTitle"/>
          </p:nvPr>
        </p:nvSpPr>
        <p:spPr>
          <a:xfrm>
            <a:off x="6118550" y="18724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4" name="Google Shape;494;p13"/>
          <p:cNvSpPr txBox="1"/>
          <p:nvPr>
            <p:ph idx="13" type="subTitle"/>
          </p:nvPr>
        </p:nvSpPr>
        <p:spPr>
          <a:xfrm>
            <a:off x="720000" y="322972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5" name="Google Shape;495;p13"/>
          <p:cNvSpPr txBox="1"/>
          <p:nvPr>
            <p:ph idx="14" type="subTitle"/>
          </p:nvPr>
        </p:nvSpPr>
        <p:spPr>
          <a:xfrm>
            <a:off x="3419275" y="322972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6" name="Google Shape;496;p13"/>
          <p:cNvSpPr txBox="1"/>
          <p:nvPr>
            <p:ph idx="15" type="subTitle"/>
          </p:nvPr>
        </p:nvSpPr>
        <p:spPr>
          <a:xfrm>
            <a:off x="6118550" y="322972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497" name="Google Shape;497;p13"/>
          <p:cNvGrpSpPr/>
          <p:nvPr/>
        </p:nvGrpSpPr>
        <p:grpSpPr>
          <a:xfrm>
            <a:off x="-467349" y="-1105490"/>
            <a:ext cx="11034776" cy="7940878"/>
            <a:chOff x="-467349" y="-1105490"/>
            <a:chExt cx="11034776" cy="7940878"/>
          </a:xfrm>
        </p:grpSpPr>
        <p:grpSp>
          <p:nvGrpSpPr>
            <p:cNvPr id="498" name="Google Shape;498;p13"/>
            <p:cNvGrpSpPr/>
            <p:nvPr/>
          </p:nvGrpSpPr>
          <p:grpSpPr>
            <a:xfrm>
              <a:off x="7219938" y="-1105490"/>
              <a:ext cx="3347489" cy="2854765"/>
              <a:chOff x="6937375" y="1462088"/>
              <a:chExt cx="2459038" cy="2097088"/>
            </a:xfrm>
          </p:grpSpPr>
          <p:sp>
            <p:nvSpPr>
              <p:cNvPr id="499" name="Google Shape;499;p1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1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1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1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8" name="Google Shape;508;p13"/>
            <p:cNvGrpSpPr/>
            <p:nvPr/>
          </p:nvGrpSpPr>
          <p:grpSpPr>
            <a:xfrm>
              <a:off x="-467349" y="3980623"/>
              <a:ext cx="3347489" cy="2854765"/>
              <a:chOff x="6937375" y="1462088"/>
              <a:chExt cx="2459038" cy="2097088"/>
            </a:xfrm>
          </p:grpSpPr>
          <p:sp>
            <p:nvSpPr>
              <p:cNvPr id="509" name="Google Shape;509;p1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1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1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1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1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8" name="Google Shape;518;p13"/>
          <p:cNvGrpSpPr/>
          <p:nvPr/>
        </p:nvGrpSpPr>
        <p:grpSpPr>
          <a:xfrm>
            <a:off x="-49250" y="4319475"/>
            <a:ext cx="2579200" cy="1012851"/>
            <a:chOff x="-49250" y="4319475"/>
            <a:chExt cx="2579200" cy="1012851"/>
          </a:xfrm>
        </p:grpSpPr>
        <p:pic>
          <p:nvPicPr>
            <p:cNvPr id="519" name="Google Shape;519;p1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520" name="Google Shape;520;p1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21" name="Shape 521"/>
        <p:cNvGrpSpPr/>
        <p:nvPr/>
      </p:nvGrpSpPr>
      <p:grpSpPr>
        <a:xfrm>
          <a:off x="0" y="0"/>
          <a:ext cx="0" cy="0"/>
          <a:chOff x="0" y="0"/>
          <a:chExt cx="0" cy="0"/>
        </a:xfrm>
      </p:grpSpPr>
      <p:sp>
        <p:nvSpPr>
          <p:cNvPr id="522" name="Google Shape;52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14"/>
          <p:cNvSpPr txBox="1"/>
          <p:nvPr>
            <p:ph idx="1" type="subTitle"/>
          </p:nvPr>
        </p:nvSpPr>
        <p:spPr>
          <a:xfrm>
            <a:off x="813154" y="2434599"/>
            <a:ext cx="235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4" name="Google Shape;524;p14"/>
          <p:cNvSpPr txBox="1"/>
          <p:nvPr>
            <p:ph idx="2" type="subTitle"/>
          </p:nvPr>
        </p:nvSpPr>
        <p:spPr>
          <a:xfrm>
            <a:off x="3395247" y="2434599"/>
            <a:ext cx="235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5" name="Google Shape;525;p14"/>
          <p:cNvSpPr txBox="1"/>
          <p:nvPr>
            <p:ph idx="3" type="subTitle"/>
          </p:nvPr>
        </p:nvSpPr>
        <p:spPr>
          <a:xfrm>
            <a:off x="5977346" y="2434599"/>
            <a:ext cx="235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6" name="Google Shape;526;p14"/>
          <p:cNvSpPr txBox="1"/>
          <p:nvPr>
            <p:ph idx="4" type="subTitle"/>
          </p:nvPr>
        </p:nvSpPr>
        <p:spPr>
          <a:xfrm>
            <a:off x="813154" y="2055425"/>
            <a:ext cx="2353500" cy="431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27" name="Google Shape;527;p14"/>
          <p:cNvSpPr txBox="1"/>
          <p:nvPr>
            <p:ph idx="5" type="subTitle"/>
          </p:nvPr>
        </p:nvSpPr>
        <p:spPr>
          <a:xfrm>
            <a:off x="3395247" y="2055425"/>
            <a:ext cx="2353500" cy="431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28" name="Google Shape;528;p14"/>
          <p:cNvSpPr txBox="1"/>
          <p:nvPr>
            <p:ph idx="6" type="subTitle"/>
          </p:nvPr>
        </p:nvSpPr>
        <p:spPr>
          <a:xfrm>
            <a:off x="5977346" y="2055425"/>
            <a:ext cx="2353500" cy="431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529" name="Google Shape;529;p14"/>
          <p:cNvGrpSpPr/>
          <p:nvPr/>
        </p:nvGrpSpPr>
        <p:grpSpPr>
          <a:xfrm>
            <a:off x="-1857520" y="-872614"/>
            <a:ext cx="12024625" cy="7642526"/>
            <a:chOff x="-1857520" y="-872614"/>
            <a:chExt cx="12024625" cy="7642526"/>
          </a:xfrm>
        </p:grpSpPr>
        <p:grpSp>
          <p:nvGrpSpPr>
            <p:cNvPr id="530" name="Google Shape;530;p14"/>
            <p:cNvGrpSpPr/>
            <p:nvPr/>
          </p:nvGrpSpPr>
          <p:grpSpPr>
            <a:xfrm>
              <a:off x="6452693" y="2612509"/>
              <a:ext cx="3714412" cy="4136626"/>
              <a:chOff x="6452693" y="2612509"/>
              <a:chExt cx="3714412" cy="4136626"/>
            </a:xfrm>
          </p:grpSpPr>
          <p:sp>
            <p:nvSpPr>
              <p:cNvPr id="531" name="Google Shape;531;p14"/>
              <p:cNvSpPr/>
              <p:nvPr/>
            </p:nvSpPr>
            <p:spPr>
              <a:xfrm rot="-3153882">
                <a:off x="8323793" y="2921831"/>
                <a:ext cx="1427693" cy="131332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4"/>
              <p:cNvSpPr/>
              <p:nvPr/>
            </p:nvSpPr>
            <p:spPr>
              <a:xfrm rot="-3153878">
                <a:off x="8543966" y="3095589"/>
                <a:ext cx="893976" cy="846324"/>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4"/>
              <p:cNvSpPr/>
              <p:nvPr/>
            </p:nvSpPr>
            <p:spPr>
              <a:xfrm rot="-3153878">
                <a:off x="8819601" y="3475568"/>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4"/>
              <p:cNvSpPr/>
              <p:nvPr/>
            </p:nvSpPr>
            <p:spPr>
              <a:xfrm rot="-3153878">
                <a:off x="6968935" y="3574233"/>
                <a:ext cx="2681928" cy="2624752"/>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4"/>
              <p:cNvSpPr/>
              <p:nvPr/>
            </p:nvSpPr>
            <p:spPr>
              <a:xfrm rot="-3153880">
                <a:off x="8321314" y="4203185"/>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4"/>
              <p:cNvSpPr/>
              <p:nvPr/>
            </p:nvSpPr>
            <p:spPr>
              <a:xfrm rot="-3153881">
                <a:off x="9059897" y="4564360"/>
                <a:ext cx="756735" cy="590902"/>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4"/>
              <p:cNvSpPr/>
              <p:nvPr/>
            </p:nvSpPr>
            <p:spPr>
              <a:xfrm rot="-3153883">
                <a:off x="7232204" y="4160970"/>
                <a:ext cx="1385758" cy="1942353"/>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4"/>
              <p:cNvSpPr/>
              <p:nvPr/>
            </p:nvSpPr>
            <p:spPr>
              <a:xfrm rot="-3153878">
                <a:off x="7428695" y="4433917"/>
                <a:ext cx="913039"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4"/>
              <p:cNvSpPr/>
              <p:nvPr/>
            </p:nvSpPr>
            <p:spPr>
              <a:xfrm rot="-3153879">
                <a:off x="7440314" y="4854408"/>
                <a:ext cx="348823"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4"/>
              <p:cNvSpPr/>
              <p:nvPr/>
            </p:nvSpPr>
            <p:spPr>
              <a:xfrm rot="-3153880">
                <a:off x="8207583" y="5119597"/>
                <a:ext cx="251609" cy="297357"/>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4"/>
              <p:cNvSpPr/>
              <p:nvPr/>
            </p:nvSpPr>
            <p:spPr>
              <a:xfrm rot="-3153878">
                <a:off x="9301266" y="4699738"/>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2" name="Google Shape;542;p14"/>
            <p:cNvGrpSpPr/>
            <p:nvPr/>
          </p:nvGrpSpPr>
          <p:grpSpPr>
            <a:xfrm rot="1598823">
              <a:off x="-1416593" y="3263467"/>
              <a:ext cx="3666961" cy="2834682"/>
              <a:chOff x="-2212989" y="-1005507"/>
              <a:chExt cx="3666904" cy="2834639"/>
            </a:xfrm>
          </p:grpSpPr>
          <p:sp>
            <p:nvSpPr>
              <p:cNvPr id="543" name="Google Shape;543;p14"/>
              <p:cNvSpPr/>
              <p:nvPr/>
            </p:nvSpPr>
            <p:spPr>
              <a:xfrm rot="-280549">
                <a:off x="-24932" y="-582158"/>
                <a:ext cx="1427693" cy="131332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14"/>
              <p:cNvSpPr/>
              <p:nvPr/>
            </p:nvSpPr>
            <p:spPr>
              <a:xfrm rot="-280549">
                <a:off x="254942" y="-423352"/>
                <a:ext cx="893975" cy="846323"/>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4"/>
              <p:cNvSpPr/>
              <p:nvPr/>
            </p:nvSpPr>
            <p:spPr>
              <a:xfrm rot="-280535">
                <a:off x="448947" y="-89603"/>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4"/>
              <p:cNvSpPr/>
              <p:nvPr/>
            </p:nvSpPr>
            <p:spPr>
              <a:xfrm rot="-280549">
                <a:off x="-2110468" y="-900562"/>
                <a:ext cx="2681924" cy="2624750"/>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14"/>
              <p:cNvSpPr/>
              <p:nvPr/>
            </p:nvSpPr>
            <p:spPr>
              <a:xfrm rot="-280543">
                <a:off x="-393709" y="23076"/>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14"/>
              <p:cNvSpPr/>
              <p:nvPr/>
            </p:nvSpPr>
            <p:spPr>
              <a:xfrm rot="-280546">
                <a:off x="-371346" y="935469"/>
                <a:ext cx="756734" cy="590901"/>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4"/>
              <p:cNvSpPr/>
              <p:nvPr/>
            </p:nvSpPr>
            <p:spPr>
              <a:xfrm rot="-280552">
                <a:off x="-1902582" y="-680185"/>
                <a:ext cx="1385757" cy="1942352"/>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14"/>
              <p:cNvSpPr/>
              <p:nvPr/>
            </p:nvSpPr>
            <p:spPr>
              <a:xfrm rot="-280543">
                <a:off x="-1709492" y="-444157"/>
                <a:ext cx="913040"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14"/>
              <p:cNvSpPr/>
              <p:nvPr/>
            </p:nvSpPr>
            <p:spPr>
              <a:xfrm rot="-280539">
                <a:off x="-1594059" y="-217795"/>
                <a:ext cx="348824"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4"/>
              <p:cNvSpPr/>
              <p:nvPr/>
            </p:nvSpPr>
            <p:spPr>
              <a:xfrm rot="-280543">
                <a:off x="-1162698" y="536497"/>
                <a:ext cx="251609" cy="297358"/>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4"/>
              <p:cNvSpPr/>
              <p:nvPr/>
            </p:nvSpPr>
            <p:spPr>
              <a:xfrm rot="-280544">
                <a:off x="-111693" y="1117273"/>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4" name="Google Shape;554;p14"/>
            <p:cNvSpPr/>
            <p:nvPr/>
          </p:nvSpPr>
          <p:spPr>
            <a:xfrm rot="8141769">
              <a:off x="7799113" y="-560744"/>
              <a:ext cx="1427691" cy="1313326"/>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4"/>
            <p:cNvSpPr/>
            <p:nvPr/>
          </p:nvSpPr>
          <p:spPr>
            <a:xfrm rot="8141769">
              <a:off x="8103590" y="-261410"/>
              <a:ext cx="893973" cy="846321"/>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14"/>
            <p:cNvSpPr/>
            <p:nvPr/>
          </p:nvSpPr>
          <p:spPr>
            <a:xfrm rot="8141782">
              <a:off x="8418109" y="-108676"/>
              <a:ext cx="320229" cy="316417"/>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7" name="Google Shape;557;p14"/>
          <p:cNvGrpSpPr/>
          <p:nvPr/>
        </p:nvGrpSpPr>
        <p:grpSpPr>
          <a:xfrm>
            <a:off x="-429478" y="-299402"/>
            <a:ext cx="9610849" cy="6070064"/>
            <a:chOff x="-429478" y="-299402"/>
            <a:chExt cx="9610849" cy="6070064"/>
          </a:xfrm>
        </p:grpSpPr>
        <p:pic>
          <p:nvPicPr>
            <p:cNvPr id="558" name="Google Shape;558;p14"/>
            <p:cNvPicPr preferRelativeResize="0"/>
            <p:nvPr/>
          </p:nvPicPr>
          <p:blipFill>
            <a:blip r:embed="rId2">
              <a:alphaModFix/>
            </a:blip>
            <a:stretch>
              <a:fillRect/>
            </a:stretch>
          </p:blipFill>
          <p:spPr>
            <a:xfrm rot="6084367">
              <a:off x="-377451" y="4287372"/>
              <a:ext cx="831770" cy="786872"/>
            </a:xfrm>
            <a:prstGeom prst="rect">
              <a:avLst/>
            </a:prstGeom>
            <a:noFill/>
            <a:ln>
              <a:noFill/>
            </a:ln>
          </p:spPr>
        </p:pic>
        <p:pic>
          <p:nvPicPr>
            <p:cNvPr id="559" name="Google Shape;559;p14"/>
            <p:cNvPicPr preferRelativeResize="0"/>
            <p:nvPr/>
          </p:nvPicPr>
          <p:blipFill>
            <a:blip r:embed="rId3">
              <a:alphaModFix/>
            </a:blip>
            <a:stretch>
              <a:fillRect/>
            </a:stretch>
          </p:blipFill>
          <p:spPr>
            <a:xfrm rot="-7032116">
              <a:off x="7799774" y="4498151"/>
              <a:ext cx="1052748" cy="1104026"/>
            </a:xfrm>
            <a:prstGeom prst="rect">
              <a:avLst/>
            </a:prstGeom>
            <a:noFill/>
            <a:ln>
              <a:noFill/>
            </a:ln>
          </p:spPr>
        </p:pic>
        <p:pic>
          <p:nvPicPr>
            <p:cNvPr id="560" name="Google Shape;560;p14"/>
            <p:cNvPicPr preferRelativeResize="0"/>
            <p:nvPr/>
          </p:nvPicPr>
          <p:blipFill>
            <a:blip r:embed="rId4">
              <a:alphaModFix/>
            </a:blip>
            <a:stretch>
              <a:fillRect/>
            </a:stretch>
          </p:blipFill>
          <p:spPr>
            <a:xfrm rot="-10329258">
              <a:off x="8381000" y="-251877"/>
              <a:ext cx="750221" cy="786213"/>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61" name="Shape 561"/>
        <p:cNvGrpSpPr/>
        <p:nvPr/>
      </p:nvGrpSpPr>
      <p:grpSpPr>
        <a:xfrm>
          <a:off x="0" y="0"/>
          <a:ext cx="0" cy="0"/>
          <a:chOff x="0" y="0"/>
          <a:chExt cx="0" cy="0"/>
        </a:xfrm>
      </p:grpSpPr>
      <p:grpSp>
        <p:nvGrpSpPr>
          <p:cNvPr id="562" name="Google Shape;562;p15"/>
          <p:cNvGrpSpPr/>
          <p:nvPr/>
        </p:nvGrpSpPr>
        <p:grpSpPr>
          <a:xfrm>
            <a:off x="-599559" y="-1788893"/>
            <a:ext cx="11186408" cy="7891573"/>
            <a:chOff x="-599559" y="-1788893"/>
            <a:chExt cx="11186408" cy="7891573"/>
          </a:xfrm>
        </p:grpSpPr>
        <p:grpSp>
          <p:nvGrpSpPr>
            <p:cNvPr id="563" name="Google Shape;563;p15"/>
            <p:cNvGrpSpPr/>
            <p:nvPr/>
          </p:nvGrpSpPr>
          <p:grpSpPr>
            <a:xfrm rot="3594116">
              <a:off x="7557055" y="-1155780"/>
              <a:ext cx="2749650" cy="2231981"/>
              <a:chOff x="7940513" y="2534101"/>
              <a:chExt cx="2749549" cy="2231899"/>
            </a:xfrm>
          </p:grpSpPr>
          <p:sp>
            <p:nvSpPr>
              <p:cNvPr id="564" name="Google Shape;564;p15"/>
              <p:cNvSpPr/>
              <p:nvPr/>
            </p:nvSpPr>
            <p:spPr>
              <a:xfrm>
                <a:off x="9839163" y="367221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15"/>
              <p:cNvSpPr/>
              <p:nvPr/>
            </p:nvSpPr>
            <p:spPr>
              <a:xfrm>
                <a:off x="10010613" y="401352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5"/>
              <p:cNvSpPr/>
              <p:nvPr/>
            </p:nvSpPr>
            <p:spPr>
              <a:xfrm>
                <a:off x="8737550" y="2534101"/>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15"/>
              <p:cNvSpPr/>
              <p:nvPr/>
            </p:nvSpPr>
            <p:spPr>
              <a:xfrm>
                <a:off x="9182050" y="3188151"/>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15"/>
              <p:cNvSpPr/>
              <p:nvPr/>
            </p:nvSpPr>
            <p:spPr>
              <a:xfrm>
                <a:off x="8913763" y="2686501"/>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15"/>
              <p:cNvSpPr/>
              <p:nvPr/>
            </p:nvSpPr>
            <p:spPr>
              <a:xfrm>
                <a:off x="7940513" y="3645226"/>
                <a:ext cx="1530349" cy="1076325"/>
              </a:xfrm>
              <a:custGeom>
                <a:rect b="b" l="l" r="r" t="t"/>
                <a:pathLst>
                  <a:path extrusionOk="0" h="1074" w="1528">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15"/>
              <p:cNvSpPr/>
              <p:nvPr/>
            </p:nvSpPr>
            <p:spPr>
              <a:xfrm>
                <a:off x="8115138" y="3832551"/>
                <a:ext cx="1036637" cy="704851"/>
              </a:xfrm>
              <a:custGeom>
                <a:rect b="b" l="l" r="r" t="t"/>
                <a:pathLst>
                  <a:path extrusionOk="0" h="703" w="1037">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5"/>
              <p:cNvSpPr/>
              <p:nvPr/>
            </p:nvSpPr>
            <p:spPr>
              <a:xfrm>
                <a:off x="8219913" y="3992888"/>
                <a:ext cx="295275" cy="322263"/>
              </a:xfrm>
              <a:custGeom>
                <a:rect b="b" l="l" r="r" t="t"/>
                <a:pathLst>
                  <a:path extrusionOk="0" h="323" w="295">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5"/>
              <p:cNvSpPr/>
              <p:nvPr/>
            </p:nvSpPr>
            <p:spPr>
              <a:xfrm>
                <a:off x="9940763" y="3772226"/>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5"/>
              <p:cNvSpPr/>
              <p:nvPr/>
            </p:nvSpPr>
            <p:spPr>
              <a:xfrm>
                <a:off x="9621675" y="348488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4" name="Google Shape;574;p15"/>
            <p:cNvGrpSpPr/>
            <p:nvPr/>
          </p:nvGrpSpPr>
          <p:grpSpPr>
            <a:xfrm rot="6017245">
              <a:off x="-611403" y="3510194"/>
              <a:ext cx="2649262" cy="2187619"/>
              <a:chOff x="7940513" y="2534101"/>
              <a:chExt cx="2649059" cy="2187451"/>
            </a:xfrm>
          </p:grpSpPr>
          <p:sp>
            <p:nvSpPr>
              <p:cNvPr id="575" name="Google Shape;575;p15"/>
              <p:cNvSpPr/>
              <p:nvPr/>
            </p:nvSpPr>
            <p:spPr>
              <a:xfrm>
                <a:off x="9738672" y="3394454"/>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5"/>
              <p:cNvSpPr/>
              <p:nvPr/>
            </p:nvSpPr>
            <p:spPr>
              <a:xfrm>
                <a:off x="9910122" y="3735767"/>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5"/>
              <p:cNvSpPr/>
              <p:nvPr/>
            </p:nvSpPr>
            <p:spPr>
              <a:xfrm>
                <a:off x="8737550" y="2534101"/>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5"/>
              <p:cNvSpPr/>
              <p:nvPr/>
            </p:nvSpPr>
            <p:spPr>
              <a:xfrm>
                <a:off x="9182050" y="3188151"/>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5"/>
              <p:cNvSpPr/>
              <p:nvPr/>
            </p:nvSpPr>
            <p:spPr>
              <a:xfrm>
                <a:off x="8913763" y="2686501"/>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5"/>
              <p:cNvSpPr/>
              <p:nvPr/>
            </p:nvSpPr>
            <p:spPr>
              <a:xfrm>
                <a:off x="7940513" y="3645226"/>
                <a:ext cx="1530349" cy="1076325"/>
              </a:xfrm>
              <a:custGeom>
                <a:rect b="b" l="l" r="r" t="t"/>
                <a:pathLst>
                  <a:path extrusionOk="0" h="1074" w="1528">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5"/>
              <p:cNvSpPr/>
              <p:nvPr/>
            </p:nvSpPr>
            <p:spPr>
              <a:xfrm>
                <a:off x="8115138" y="3832551"/>
                <a:ext cx="1036637" cy="704851"/>
              </a:xfrm>
              <a:custGeom>
                <a:rect b="b" l="l" r="r" t="t"/>
                <a:pathLst>
                  <a:path extrusionOk="0" h="703" w="1037">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5"/>
              <p:cNvSpPr/>
              <p:nvPr/>
            </p:nvSpPr>
            <p:spPr>
              <a:xfrm>
                <a:off x="8219913" y="3992888"/>
                <a:ext cx="295275" cy="322263"/>
              </a:xfrm>
              <a:custGeom>
                <a:rect b="b" l="l" r="r" t="t"/>
                <a:pathLst>
                  <a:path extrusionOk="0" h="323" w="295">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5"/>
              <p:cNvSpPr/>
              <p:nvPr/>
            </p:nvSpPr>
            <p:spPr>
              <a:xfrm>
                <a:off x="9840272" y="3494467"/>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5"/>
              <p:cNvSpPr/>
              <p:nvPr/>
            </p:nvSpPr>
            <p:spPr>
              <a:xfrm>
                <a:off x="9521184" y="3207129"/>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85" name="Google Shape;585;p15"/>
          <p:cNvSpPr txBox="1"/>
          <p:nvPr>
            <p:ph type="title"/>
          </p:nvPr>
        </p:nvSpPr>
        <p:spPr>
          <a:xfrm>
            <a:off x="722376" y="445025"/>
            <a:ext cx="781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6" name="Google Shape;586;p15"/>
          <p:cNvSpPr txBox="1"/>
          <p:nvPr>
            <p:ph idx="1" type="subTitle"/>
          </p:nvPr>
        </p:nvSpPr>
        <p:spPr>
          <a:xfrm>
            <a:off x="1726447" y="1785525"/>
            <a:ext cx="2676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7" name="Google Shape;587;p15"/>
          <p:cNvSpPr txBox="1"/>
          <p:nvPr>
            <p:ph idx="2" type="subTitle"/>
          </p:nvPr>
        </p:nvSpPr>
        <p:spPr>
          <a:xfrm>
            <a:off x="5139922" y="1785525"/>
            <a:ext cx="2679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8" name="Google Shape;588;p15"/>
          <p:cNvSpPr txBox="1"/>
          <p:nvPr>
            <p:ph idx="3" type="subTitle"/>
          </p:nvPr>
        </p:nvSpPr>
        <p:spPr>
          <a:xfrm>
            <a:off x="1726447" y="3400399"/>
            <a:ext cx="2676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9" name="Google Shape;589;p15"/>
          <p:cNvSpPr txBox="1"/>
          <p:nvPr>
            <p:ph idx="4" type="subTitle"/>
          </p:nvPr>
        </p:nvSpPr>
        <p:spPr>
          <a:xfrm>
            <a:off x="5139922" y="3400399"/>
            <a:ext cx="2679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90" name="Google Shape;590;p15"/>
          <p:cNvSpPr txBox="1"/>
          <p:nvPr>
            <p:ph idx="5" type="subTitle"/>
          </p:nvPr>
        </p:nvSpPr>
        <p:spPr>
          <a:xfrm>
            <a:off x="1726447" y="1139925"/>
            <a:ext cx="2676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91" name="Google Shape;591;p15"/>
          <p:cNvSpPr txBox="1"/>
          <p:nvPr>
            <p:ph idx="6" type="subTitle"/>
          </p:nvPr>
        </p:nvSpPr>
        <p:spPr>
          <a:xfrm>
            <a:off x="1726447" y="2754800"/>
            <a:ext cx="2676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92" name="Google Shape;592;p15"/>
          <p:cNvSpPr txBox="1"/>
          <p:nvPr>
            <p:ph idx="7" type="subTitle"/>
          </p:nvPr>
        </p:nvSpPr>
        <p:spPr>
          <a:xfrm>
            <a:off x="5139897" y="1139925"/>
            <a:ext cx="2679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93" name="Google Shape;593;p15"/>
          <p:cNvSpPr txBox="1"/>
          <p:nvPr>
            <p:ph idx="8" type="subTitle"/>
          </p:nvPr>
        </p:nvSpPr>
        <p:spPr>
          <a:xfrm>
            <a:off x="5139897" y="2754800"/>
            <a:ext cx="2679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594" name="Google Shape;594;p15"/>
          <p:cNvGrpSpPr/>
          <p:nvPr/>
        </p:nvGrpSpPr>
        <p:grpSpPr>
          <a:xfrm>
            <a:off x="-204853" y="539500"/>
            <a:ext cx="9580553" cy="4743845"/>
            <a:chOff x="-204853" y="539500"/>
            <a:chExt cx="9580553" cy="4743845"/>
          </a:xfrm>
        </p:grpSpPr>
        <p:pic>
          <p:nvPicPr>
            <p:cNvPr id="595" name="Google Shape;595;p15"/>
            <p:cNvPicPr preferRelativeResize="0"/>
            <p:nvPr/>
          </p:nvPicPr>
          <p:blipFill>
            <a:blip r:embed="rId2">
              <a:alphaModFix/>
            </a:blip>
            <a:stretch>
              <a:fillRect/>
            </a:stretch>
          </p:blipFill>
          <p:spPr>
            <a:xfrm rot="-4624032">
              <a:off x="8612368" y="554392"/>
              <a:ext cx="639014" cy="764014"/>
            </a:xfrm>
            <a:prstGeom prst="rect">
              <a:avLst/>
            </a:prstGeom>
            <a:noFill/>
            <a:ln>
              <a:noFill/>
            </a:ln>
          </p:spPr>
        </p:pic>
        <p:pic>
          <p:nvPicPr>
            <p:cNvPr id="596" name="Google Shape;596;p15"/>
            <p:cNvPicPr preferRelativeResize="0"/>
            <p:nvPr/>
          </p:nvPicPr>
          <p:blipFill>
            <a:blip r:embed="rId3">
              <a:alphaModFix/>
            </a:blip>
            <a:stretch>
              <a:fillRect/>
            </a:stretch>
          </p:blipFill>
          <p:spPr>
            <a:xfrm>
              <a:off x="-204853" y="3278718"/>
              <a:ext cx="860601" cy="808858"/>
            </a:xfrm>
            <a:prstGeom prst="rect">
              <a:avLst/>
            </a:prstGeom>
            <a:noFill/>
            <a:ln>
              <a:noFill/>
            </a:ln>
          </p:spPr>
        </p:pic>
        <p:pic>
          <p:nvPicPr>
            <p:cNvPr id="597" name="Google Shape;597;p15"/>
            <p:cNvPicPr preferRelativeResize="0"/>
            <p:nvPr/>
          </p:nvPicPr>
          <p:blipFill>
            <a:blip r:embed="rId4">
              <a:alphaModFix/>
            </a:blip>
            <a:stretch>
              <a:fillRect/>
            </a:stretch>
          </p:blipFill>
          <p:spPr>
            <a:xfrm rot="-2520038">
              <a:off x="929996" y="4532901"/>
              <a:ext cx="545374" cy="65167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98" name="Shape 598"/>
        <p:cNvGrpSpPr/>
        <p:nvPr/>
      </p:nvGrpSpPr>
      <p:grpSpPr>
        <a:xfrm>
          <a:off x="0" y="0"/>
          <a:ext cx="0" cy="0"/>
          <a:chOff x="0" y="0"/>
          <a:chExt cx="0" cy="0"/>
        </a:xfrm>
      </p:grpSpPr>
      <p:grpSp>
        <p:nvGrpSpPr>
          <p:cNvPr id="599" name="Google Shape;599;p16"/>
          <p:cNvGrpSpPr/>
          <p:nvPr/>
        </p:nvGrpSpPr>
        <p:grpSpPr>
          <a:xfrm>
            <a:off x="-762028" y="-487907"/>
            <a:ext cx="11307085" cy="7372205"/>
            <a:chOff x="-762028" y="-487907"/>
            <a:chExt cx="11307085" cy="7372205"/>
          </a:xfrm>
        </p:grpSpPr>
        <p:grpSp>
          <p:nvGrpSpPr>
            <p:cNvPr id="600" name="Google Shape;600;p16"/>
            <p:cNvGrpSpPr/>
            <p:nvPr/>
          </p:nvGrpSpPr>
          <p:grpSpPr>
            <a:xfrm rot="-8397890">
              <a:off x="7572606" y="3392588"/>
              <a:ext cx="2220805" cy="3146078"/>
              <a:chOff x="8772613" y="-638134"/>
              <a:chExt cx="2220659" cy="3145871"/>
            </a:xfrm>
          </p:grpSpPr>
          <p:sp>
            <p:nvSpPr>
              <p:cNvPr id="601" name="Google Shape;601;p16"/>
              <p:cNvSpPr/>
              <p:nvPr/>
            </p:nvSpPr>
            <p:spPr>
              <a:xfrm>
                <a:off x="8772613" y="411451"/>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6"/>
              <p:cNvSpPr/>
              <p:nvPr/>
            </p:nvSpPr>
            <p:spPr>
              <a:xfrm>
                <a:off x="8988513" y="532100"/>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6"/>
              <p:cNvSpPr/>
              <p:nvPr/>
            </p:nvSpPr>
            <p:spPr>
              <a:xfrm>
                <a:off x="9298075" y="765464"/>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6"/>
              <p:cNvSpPr/>
              <p:nvPr/>
            </p:nvSpPr>
            <p:spPr>
              <a:xfrm>
                <a:off x="9389600" y="106628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6"/>
              <p:cNvSpPr/>
              <p:nvPr/>
            </p:nvSpPr>
            <p:spPr>
              <a:xfrm>
                <a:off x="9681700" y="122662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6"/>
              <p:cNvSpPr/>
              <p:nvPr/>
            </p:nvSpPr>
            <p:spPr>
              <a:xfrm>
                <a:off x="9651538" y="209657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6"/>
              <p:cNvSpPr/>
              <p:nvPr/>
            </p:nvSpPr>
            <p:spPr>
              <a:xfrm>
                <a:off x="9811875" y="149015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6"/>
              <p:cNvSpPr/>
              <p:nvPr/>
            </p:nvSpPr>
            <p:spPr>
              <a:xfrm rot="-5103577">
                <a:off x="9597237" y="-316537"/>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6"/>
              <p:cNvSpPr/>
              <p:nvPr/>
            </p:nvSpPr>
            <p:spPr>
              <a:xfrm rot="-5103577">
                <a:off x="9786815" y="-155485"/>
                <a:ext cx="1244600" cy="749299"/>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6"/>
              <p:cNvSpPr/>
              <p:nvPr/>
            </p:nvSpPr>
            <p:spPr>
              <a:xfrm rot="-5103576">
                <a:off x="9955278" y="50754"/>
                <a:ext cx="917575" cy="461964"/>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6"/>
              <p:cNvSpPr/>
              <p:nvPr/>
            </p:nvSpPr>
            <p:spPr>
              <a:xfrm rot="-5103576">
                <a:off x="10191050" y="295476"/>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2" name="Google Shape;612;p16"/>
            <p:cNvGrpSpPr/>
            <p:nvPr/>
          </p:nvGrpSpPr>
          <p:grpSpPr>
            <a:xfrm>
              <a:off x="-762028" y="2973166"/>
              <a:ext cx="2517069" cy="3153290"/>
              <a:chOff x="-762028" y="2973166"/>
              <a:chExt cx="2517069" cy="3153290"/>
            </a:xfrm>
          </p:grpSpPr>
          <p:sp>
            <p:nvSpPr>
              <p:cNvPr id="613" name="Google Shape;613;p16"/>
              <p:cNvSpPr/>
              <p:nvPr/>
            </p:nvSpPr>
            <p:spPr>
              <a:xfrm rot="6506637">
                <a:off x="-566673" y="3158154"/>
                <a:ext cx="1428849" cy="144155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6"/>
              <p:cNvSpPr/>
              <p:nvPr/>
            </p:nvSpPr>
            <p:spPr>
              <a:xfrm rot="6506642">
                <a:off x="-198064" y="3563437"/>
                <a:ext cx="944630" cy="820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6"/>
              <p:cNvSpPr/>
              <p:nvPr/>
            </p:nvSpPr>
            <p:spPr>
              <a:xfrm rot="6506640">
                <a:off x="-410228" y="3343733"/>
                <a:ext cx="401665" cy="301646"/>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6"/>
              <p:cNvSpPr/>
              <p:nvPr/>
            </p:nvSpPr>
            <p:spPr>
              <a:xfrm rot="6506643">
                <a:off x="-91917" y="3736346"/>
                <a:ext cx="642983" cy="401665"/>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6"/>
              <p:cNvSpPr/>
              <p:nvPr/>
            </p:nvSpPr>
            <p:spPr>
              <a:xfrm rot="1403065">
                <a:off x="4584" y="4800984"/>
                <a:ext cx="1608252" cy="1049412"/>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6"/>
              <p:cNvSpPr/>
              <p:nvPr/>
            </p:nvSpPr>
            <p:spPr>
              <a:xfrm rot="1403065">
                <a:off x="173427" y="4954932"/>
                <a:ext cx="1244689" cy="749351"/>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6"/>
              <p:cNvSpPr/>
              <p:nvPr/>
            </p:nvSpPr>
            <p:spPr>
              <a:xfrm rot="1403062">
                <a:off x="276024" y="5083508"/>
                <a:ext cx="917639" cy="461996"/>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6"/>
              <p:cNvSpPr/>
              <p:nvPr/>
            </p:nvSpPr>
            <p:spPr>
              <a:xfrm rot="1403062">
                <a:off x="422252" y="5173205"/>
                <a:ext cx="423893" cy="192101"/>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1" name="Google Shape;621;p16"/>
            <p:cNvGrpSpPr/>
            <p:nvPr/>
          </p:nvGrpSpPr>
          <p:grpSpPr>
            <a:xfrm>
              <a:off x="8012433" y="-487907"/>
              <a:ext cx="1619180" cy="1568135"/>
              <a:chOff x="3282875" y="1073313"/>
              <a:chExt cx="1258887" cy="1219200"/>
            </a:xfrm>
          </p:grpSpPr>
          <p:sp>
            <p:nvSpPr>
              <p:cNvPr id="622" name="Google Shape;622;p16"/>
              <p:cNvSpPr/>
              <p:nvPr/>
            </p:nvSpPr>
            <p:spPr>
              <a:xfrm>
                <a:off x="3282875" y="1073313"/>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6"/>
              <p:cNvSpPr/>
              <p:nvPr/>
            </p:nvSpPr>
            <p:spPr>
              <a:xfrm>
                <a:off x="3727375" y="1727363"/>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6"/>
              <p:cNvSpPr/>
              <p:nvPr/>
            </p:nvSpPr>
            <p:spPr>
              <a:xfrm>
                <a:off x="3459088" y="1225713"/>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25" name="Google Shape;62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6" name="Google Shape;626;p16"/>
          <p:cNvSpPr txBox="1"/>
          <p:nvPr>
            <p:ph idx="1" type="subTitle"/>
          </p:nvPr>
        </p:nvSpPr>
        <p:spPr>
          <a:xfrm>
            <a:off x="1357440" y="1673400"/>
            <a:ext cx="189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7" name="Google Shape;627;p16"/>
          <p:cNvSpPr txBox="1"/>
          <p:nvPr>
            <p:ph idx="2" type="subTitle"/>
          </p:nvPr>
        </p:nvSpPr>
        <p:spPr>
          <a:xfrm>
            <a:off x="3844527" y="1673425"/>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8" name="Google Shape;628;p16"/>
          <p:cNvSpPr txBox="1"/>
          <p:nvPr>
            <p:ph idx="3" type="subTitle"/>
          </p:nvPr>
        </p:nvSpPr>
        <p:spPr>
          <a:xfrm>
            <a:off x="1357440" y="3371817"/>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9" name="Google Shape;629;p16"/>
          <p:cNvSpPr txBox="1"/>
          <p:nvPr>
            <p:ph idx="4" type="subTitle"/>
          </p:nvPr>
        </p:nvSpPr>
        <p:spPr>
          <a:xfrm>
            <a:off x="3844677" y="3371817"/>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0" name="Google Shape;630;p16"/>
          <p:cNvSpPr txBox="1"/>
          <p:nvPr>
            <p:ph idx="5" type="subTitle"/>
          </p:nvPr>
        </p:nvSpPr>
        <p:spPr>
          <a:xfrm>
            <a:off x="6331915" y="1673425"/>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1" name="Google Shape;631;p16"/>
          <p:cNvSpPr txBox="1"/>
          <p:nvPr>
            <p:ph idx="6" type="subTitle"/>
          </p:nvPr>
        </p:nvSpPr>
        <p:spPr>
          <a:xfrm>
            <a:off x="6331915" y="3371825"/>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2" name="Google Shape;632;p16"/>
          <p:cNvSpPr txBox="1"/>
          <p:nvPr>
            <p:ph idx="7" type="subTitle"/>
          </p:nvPr>
        </p:nvSpPr>
        <p:spPr>
          <a:xfrm>
            <a:off x="1357440" y="1075207"/>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3" name="Google Shape;633;p16"/>
          <p:cNvSpPr txBox="1"/>
          <p:nvPr>
            <p:ph idx="8" type="subTitle"/>
          </p:nvPr>
        </p:nvSpPr>
        <p:spPr>
          <a:xfrm>
            <a:off x="3844677" y="1075225"/>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4" name="Google Shape;634;p16"/>
          <p:cNvSpPr txBox="1"/>
          <p:nvPr>
            <p:ph idx="9" type="subTitle"/>
          </p:nvPr>
        </p:nvSpPr>
        <p:spPr>
          <a:xfrm>
            <a:off x="6331915" y="1075225"/>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5" name="Google Shape;635;p16"/>
          <p:cNvSpPr txBox="1"/>
          <p:nvPr>
            <p:ph idx="13" type="subTitle"/>
          </p:nvPr>
        </p:nvSpPr>
        <p:spPr>
          <a:xfrm>
            <a:off x="1357440" y="2770495"/>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6" name="Google Shape;636;p16"/>
          <p:cNvSpPr txBox="1"/>
          <p:nvPr>
            <p:ph idx="14" type="subTitle"/>
          </p:nvPr>
        </p:nvSpPr>
        <p:spPr>
          <a:xfrm>
            <a:off x="3844677" y="2770500"/>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7" name="Google Shape;637;p16"/>
          <p:cNvSpPr txBox="1"/>
          <p:nvPr>
            <p:ph idx="15" type="subTitle"/>
          </p:nvPr>
        </p:nvSpPr>
        <p:spPr>
          <a:xfrm>
            <a:off x="6331915" y="2770500"/>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638" name="Google Shape;638;p16"/>
          <p:cNvGrpSpPr/>
          <p:nvPr/>
        </p:nvGrpSpPr>
        <p:grpSpPr>
          <a:xfrm>
            <a:off x="-112829" y="3540175"/>
            <a:ext cx="9744465" cy="2320109"/>
            <a:chOff x="-112829" y="3540175"/>
            <a:chExt cx="9744465" cy="2320109"/>
          </a:xfrm>
        </p:grpSpPr>
        <p:pic>
          <p:nvPicPr>
            <p:cNvPr id="639" name="Google Shape;639;p16"/>
            <p:cNvPicPr preferRelativeResize="0"/>
            <p:nvPr/>
          </p:nvPicPr>
          <p:blipFill>
            <a:blip r:embed="rId2">
              <a:alphaModFix/>
            </a:blip>
            <a:stretch>
              <a:fillRect/>
            </a:stretch>
          </p:blipFill>
          <p:spPr>
            <a:xfrm rot="-299542">
              <a:off x="8574712" y="3888242"/>
              <a:ext cx="1023670" cy="808859"/>
            </a:xfrm>
            <a:prstGeom prst="rect">
              <a:avLst/>
            </a:prstGeom>
            <a:noFill/>
            <a:ln>
              <a:noFill/>
            </a:ln>
          </p:spPr>
        </p:pic>
        <p:pic>
          <p:nvPicPr>
            <p:cNvPr id="640" name="Google Shape;640;p16"/>
            <p:cNvPicPr preferRelativeResize="0"/>
            <p:nvPr/>
          </p:nvPicPr>
          <p:blipFill>
            <a:blip r:embed="rId3">
              <a:alphaModFix/>
            </a:blip>
            <a:stretch>
              <a:fillRect/>
            </a:stretch>
          </p:blipFill>
          <p:spPr>
            <a:xfrm rot="1695120">
              <a:off x="58806" y="4809267"/>
              <a:ext cx="1226733" cy="808858"/>
            </a:xfrm>
            <a:prstGeom prst="rect">
              <a:avLst/>
            </a:prstGeom>
            <a:noFill/>
            <a:ln>
              <a:noFill/>
            </a:ln>
          </p:spPr>
        </p:pic>
        <p:pic>
          <p:nvPicPr>
            <p:cNvPr id="641" name="Google Shape;641;p16"/>
            <p:cNvPicPr preferRelativeResize="0"/>
            <p:nvPr/>
          </p:nvPicPr>
          <p:blipFill>
            <a:blip r:embed="rId4">
              <a:alphaModFix/>
            </a:blip>
            <a:stretch>
              <a:fillRect/>
            </a:stretch>
          </p:blipFill>
          <p:spPr>
            <a:xfrm>
              <a:off x="-112829" y="3540175"/>
              <a:ext cx="545374" cy="6516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42" name="Shape 642"/>
        <p:cNvGrpSpPr/>
        <p:nvPr/>
      </p:nvGrpSpPr>
      <p:grpSpPr>
        <a:xfrm>
          <a:off x="0" y="0"/>
          <a:ext cx="0" cy="0"/>
          <a:chOff x="0" y="0"/>
          <a:chExt cx="0" cy="0"/>
        </a:xfrm>
      </p:grpSpPr>
      <p:grpSp>
        <p:nvGrpSpPr>
          <p:cNvPr id="643" name="Google Shape;643;p17"/>
          <p:cNvGrpSpPr/>
          <p:nvPr/>
        </p:nvGrpSpPr>
        <p:grpSpPr>
          <a:xfrm>
            <a:off x="-2638737" y="-1539406"/>
            <a:ext cx="12798846" cy="4740686"/>
            <a:chOff x="-2638737" y="-1539406"/>
            <a:chExt cx="12798846" cy="4740686"/>
          </a:xfrm>
        </p:grpSpPr>
        <p:sp>
          <p:nvSpPr>
            <p:cNvPr id="644" name="Google Shape;644;p17"/>
            <p:cNvSpPr/>
            <p:nvPr/>
          </p:nvSpPr>
          <p:spPr>
            <a:xfrm rot="-3664217">
              <a:off x="8187703" y="-156701"/>
              <a:ext cx="1666778" cy="1681594"/>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7"/>
            <p:cNvSpPr/>
            <p:nvPr/>
          </p:nvSpPr>
          <p:spPr>
            <a:xfrm rot="-3664212">
              <a:off x="8345178" y="69642"/>
              <a:ext cx="1101929" cy="957473"/>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7"/>
            <p:cNvSpPr/>
            <p:nvPr/>
          </p:nvSpPr>
          <p:spPr>
            <a:xfrm rot="-3664218">
              <a:off x="9114878" y="1024869"/>
              <a:ext cx="468550" cy="35187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7"/>
            <p:cNvSpPr/>
            <p:nvPr/>
          </p:nvSpPr>
          <p:spPr>
            <a:xfrm rot="-3664212">
              <a:off x="6431515" y="-1034428"/>
              <a:ext cx="1876053" cy="1224160"/>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7"/>
            <p:cNvSpPr/>
            <p:nvPr/>
          </p:nvSpPr>
          <p:spPr>
            <a:xfrm rot="-3664214">
              <a:off x="6646657" y="-843952"/>
              <a:ext cx="1451951" cy="874134"/>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7"/>
            <p:cNvSpPr/>
            <p:nvPr/>
          </p:nvSpPr>
          <p:spPr>
            <a:xfrm rot="-3664210">
              <a:off x="6813009" y="-607310"/>
              <a:ext cx="1070443" cy="538926"/>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7"/>
            <p:cNvSpPr/>
            <p:nvPr/>
          </p:nvSpPr>
          <p:spPr>
            <a:xfrm rot="-3664213">
              <a:off x="7037106" y="-338138"/>
              <a:ext cx="494479" cy="224090"/>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1" name="Google Shape;651;p17"/>
            <p:cNvGrpSpPr/>
            <p:nvPr/>
          </p:nvGrpSpPr>
          <p:grpSpPr>
            <a:xfrm rot="7550244">
              <a:off x="-1963307" y="-799410"/>
              <a:ext cx="3305516" cy="3356482"/>
              <a:chOff x="6979249" y="-971677"/>
              <a:chExt cx="3305443" cy="3356407"/>
            </a:xfrm>
          </p:grpSpPr>
          <p:sp>
            <p:nvSpPr>
              <p:cNvPr id="652" name="Google Shape;652;p17"/>
              <p:cNvSpPr/>
              <p:nvPr/>
            </p:nvSpPr>
            <p:spPr>
              <a:xfrm rot="-3664216">
                <a:off x="7373877" y="-486480"/>
                <a:ext cx="2516187" cy="2386015"/>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7"/>
              <p:cNvSpPr/>
              <p:nvPr/>
            </p:nvSpPr>
            <p:spPr>
              <a:xfrm rot="-3664211">
                <a:off x="7438002" y="-330042"/>
                <a:ext cx="2297110" cy="2070098"/>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7"/>
              <p:cNvSpPr/>
              <p:nvPr/>
            </p:nvSpPr>
            <p:spPr>
              <a:xfrm rot="-3664212">
                <a:off x="7646156" y="366793"/>
                <a:ext cx="523875" cy="515937"/>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7"/>
              <p:cNvSpPr/>
              <p:nvPr/>
            </p:nvSpPr>
            <p:spPr>
              <a:xfrm rot="-3664212">
                <a:off x="7762369" y="1218018"/>
                <a:ext cx="368300" cy="187325"/>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7"/>
              <p:cNvSpPr/>
              <p:nvPr/>
            </p:nvSpPr>
            <p:spPr>
              <a:xfrm rot="-3664217">
                <a:off x="8126332" y="-173626"/>
                <a:ext cx="1428749" cy="1441448"/>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7"/>
              <p:cNvSpPr/>
              <p:nvPr/>
            </p:nvSpPr>
            <p:spPr>
              <a:xfrm rot="-3664213">
                <a:off x="7725051" y="499132"/>
                <a:ext cx="274638" cy="246063"/>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7"/>
              <p:cNvSpPr/>
              <p:nvPr/>
            </p:nvSpPr>
            <p:spPr>
              <a:xfrm rot="-3664218">
                <a:off x="8921099" y="839207"/>
                <a:ext cx="401637" cy="301624"/>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7"/>
              <p:cNvSpPr/>
              <p:nvPr/>
            </p:nvSpPr>
            <p:spPr>
              <a:xfrm rot="-3664213">
                <a:off x="8449388" y="274116"/>
                <a:ext cx="642937" cy="401637"/>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7"/>
              <p:cNvSpPr/>
              <p:nvPr/>
            </p:nvSpPr>
            <p:spPr>
              <a:xfrm rot="-3664213">
                <a:off x="7140050" y="-329152"/>
                <a:ext cx="423864"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61" name="Google Shape;661;p17"/>
          <p:cNvSpPr txBox="1"/>
          <p:nvPr>
            <p:ph hasCustomPrompt="1" type="title"/>
          </p:nvPr>
        </p:nvSpPr>
        <p:spPr>
          <a:xfrm>
            <a:off x="798400" y="2427299"/>
            <a:ext cx="3492600" cy="548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2" name="Google Shape;662;p17"/>
          <p:cNvSpPr txBox="1"/>
          <p:nvPr>
            <p:ph idx="1" type="subTitle"/>
          </p:nvPr>
        </p:nvSpPr>
        <p:spPr>
          <a:xfrm>
            <a:off x="798388" y="2905571"/>
            <a:ext cx="34926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63" name="Google Shape;663;p17"/>
          <p:cNvSpPr txBox="1"/>
          <p:nvPr>
            <p:ph hasCustomPrompt="1" idx="2" type="title"/>
          </p:nvPr>
        </p:nvSpPr>
        <p:spPr>
          <a:xfrm>
            <a:off x="2825700" y="1167103"/>
            <a:ext cx="3492600" cy="555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4" name="Google Shape;664;p17"/>
          <p:cNvSpPr txBox="1"/>
          <p:nvPr>
            <p:ph idx="3" type="subTitle"/>
          </p:nvPr>
        </p:nvSpPr>
        <p:spPr>
          <a:xfrm>
            <a:off x="2825694" y="1652074"/>
            <a:ext cx="34926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65" name="Google Shape;665;p17"/>
          <p:cNvSpPr txBox="1"/>
          <p:nvPr>
            <p:ph hasCustomPrompt="1" idx="4" type="title"/>
          </p:nvPr>
        </p:nvSpPr>
        <p:spPr>
          <a:xfrm>
            <a:off x="4853025" y="2427299"/>
            <a:ext cx="3492600" cy="548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6" name="Google Shape;666;p17"/>
          <p:cNvSpPr txBox="1"/>
          <p:nvPr>
            <p:ph idx="5" type="subTitle"/>
          </p:nvPr>
        </p:nvSpPr>
        <p:spPr>
          <a:xfrm>
            <a:off x="4853013" y="2905572"/>
            <a:ext cx="34926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667" name="Google Shape;667;p17"/>
          <p:cNvGrpSpPr/>
          <p:nvPr/>
        </p:nvGrpSpPr>
        <p:grpSpPr>
          <a:xfrm>
            <a:off x="-592424" y="-27210"/>
            <a:ext cx="10151824" cy="1829326"/>
            <a:chOff x="-592424" y="-27210"/>
            <a:chExt cx="10151824" cy="1829326"/>
          </a:xfrm>
        </p:grpSpPr>
        <p:pic>
          <p:nvPicPr>
            <p:cNvPr id="668" name="Google Shape;668;p17"/>
            <p:cNvPicPr preferRelativeResize="0"/>
            <p:nvPr/>
          </p:nvPicPr>
          <p:blipFill>
            <a:blip r:embed="rId2">
              <a:alphaModFix/>
            </a:blip>
            <a:stretch>
              <a:fillRect/>
            </a:stretch>
          </p:blipFill>
          <p:spPr>
            <a:xfrm rot="739365">
              <a:off x="8615750" y="53954"/>
              <a:ext cx="857626" cy="898772"/>
            </a:xfrm>
            <a:prstGeom prst="rect">
              <a:avLst/>
            </a:prstGeom>
            <a:noFill/>
            <a:ln>
              <a:noFill/>
            </a:ln>
          </p:spPr>
        </p:pic>
        <p:pic>
          <p:nvPicPr>
            <p:cNvPr id="669" name="Google Shape;669;p17"/>
            <p:cNvPicPr preferRelativeResize="0"/>
            <p:nvPr/>
          </p:nvPicPr>
          <p:blipFill>
            <a:blip r:embed="rId3">
              <a:alphaModFix/>
            </a:blip>
            <a:stretch>
              <a:fillRect/>
            </a:stretch>
          </p:blipFill>
          <p:spPr>
            <a:xfrm rot="6114809">
              <a:off x="-538178" y="893168"/>
              <a:ext cx="860601" cy="808857"/>
            </a:xfrm>
            <a:prstGeom prst="rect">
              <a:avLst/>
            </a:prstGeom>
            <a:noFill/>
            <a:ln>
              <a:noFill/>
            </a:ln>
          </p:spPr>
        </p:pic>
      </p:grpSp>
      <p:grpSp>
        <p:nvGrpSpPr>
          <p:cNvPr id="670" name="Google Shape;670;p17"/>
          <p:cNvGrpSpPr/>
          <p:nvPr/>
        </p:nvGrpSpPr>
        <p:grpSpPr>
          <a:xfrm>
            <a:off x="325037" y="3590953"/>
            <a:ext cx="9449768" cy="4560356"/>
            <a:chOff x="0" y="2771776"/>
            <a:chExt cx="5156200" cy="3062286"/>
          </a:xfrm>
        </p:grpSpPr>
        <p:sp>
          <p:nvSpPr>
            <p:cNvPr id="671" name="Google Shape;671;p17"/>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17"/>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7"/>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7"/>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7"/>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7"/>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7"/>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7"/>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7"/>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7"/>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7"/>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7"/>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7"/>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7"/>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7"/>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7"/>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7"/>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17"/>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17"/>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7"/>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7"/>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7"/>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7"/>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7"/>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7"/>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17"/>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7"/>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7"/>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7"/>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7"/>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7"/>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7"/>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7"/>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7"/>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7"/>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7"/>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7"/>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7"/>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7"/>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7"/>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7"/>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7"/>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1">
    <p:spTree>
      <p:nvGrpSpPr>
        <p:cNvPr id="713" name="Shape 713"/>
        <p:cNvGrpSpPr/>
        <p:nvPr/>
      </p:nvGrpSpPr>
      <p:grpSpPr>
        <a:xfrm>
          <a:off x="0" y="0"/>
          <a:ext cx="0" cy="0"/>
          <a:chOff x="0" y="0"/>
          <a:chExt cx="0" cy="0"/>
        </a:xfrm>
      </p:grpSpPr>
      <p:grpSp>
        <p:nvGrpSpPr>
          <p:cNvPr id="714" name="Google Shape;714;p18"/>
          <p:cNvGrpSpPr/>
          <p:nvPr/>
        </p:nvGrpSpPr>
        <p:grpSpPr>
          <a:xfrm>
            <a:off x="-1172324" y="2784490"/>
            <a:ext cx="11494244" cy="3326244"/>
            <a:chOff x="-1172324" y="2784490"/>
            <a:chExt cx="11494244" cy="3326244"/>
          </a:xfrm>
        </p:grpSpPr>
        <p:grpSp>
          <p:nvGrpSpPr>
            <p:cNvPr id="715" name="Google Shape;715;p18"/>
            <p:cNvGrpSpPr/>
            <p:nvPr/>
          </p:nvGrpSpPr>
          <p:grpSpPr>
            <a:xfrm rot="-949327">
              <a:off x="6145320" y="3276091"/>
              <a:ext cx="3931662" cy="2343042"/>
              <a:chOff x="2762188" y="3495838"/>
              <a:chExt cx="2598724" cy="1548688"/>
            </a:xfrm>
          </p:grpSpPr>
          <p:sp>
            <p:nvSpPr>
              <p:cNvPr id="716" name="Google Shape;716;p18"/>
              <p:cNvSpPr/>
              <p:nvPr/>
            </p:nvSpPr>
            <p:spPr>
              <a:xfrm>
                <a:off x="4510013" y="368316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8"/>
              <p:cNvSpPr/>
              <p:nvPr/>
            </p:nvSpPr>
            <p:spPr>
              <a:xfrm>
                <a:off x="4681463" y="402447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8"/>
              <p:cNvSpPr/>
              <p:nvPr/>
            </p:nvSpPr>
            <p:spPr>
              <a:xfrm>
                <a:off x="2762188" y="3968201"/>
                <a:ext cx="1530349" cy="1076325"/>
              </a:xfrm>
              <a:custGeom>
                <a:rect b="b" l="l" r="r" t="t"/>
                <a:pathLst>
                  <a:path extrusionOk="0" h="1074" w="1528">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8"/>
              <p:cNvSpPr/>
              <p:nvPr/>
            </p:nvSpPr>
            <p:spPr>
              <a:xfrm>
                <a:off x="2936813" y="4155526"/>
                <a:ext cx="1036637" cy="704851"/>
              </a:xfrm>
              <a:custGeom>
                <a:rect b="b" l="l" r="r" t="t"/>
                <a:pathLst>
                  <a:path extrusionOk="0" h="703" w="1037">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8"/>
              <p:cNvSpPr/>
              <p:nvPr/>
            </p:nvSpPr>
            <p:spPr>
              <a:xfrm>
                <a:off x="3041588" y="4315863"/>
                <a:ext cx="295275" cy="322263"/>
              </a:xfrm>
              <a:custGeom>
                <a:rect b="b" l="l" r="r" t="t"/>
                <a:pathLst>
                  <a:path extrusionOk="0" h="323" w="295">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8"/>
              <p:cNvSpPr/>
              <p:nvPr/>
            </p:nvSpPr>
            <p:spPr>
              <a:xfrm>
                <a:off x="4292525" y="349583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2" name="Google Shape;722;p18"/>
            <p:cNvGrpSpPr/>
            <p:nvPr/>
          </p:nvGrpSpPr>
          <p:grpSpPr>
            <a:xfrm rot="250039">
              <a:off x="-1082628" y="3399627"/>
              <a:ext cx="3381348" cy="2591659"/>
              <a:chOff x="4576688" y="270038"/>
              <a:chExt cx="2773362" cy="2125664"/>
            </a:xfrm>
          </p:grpSpPr>
          <p:sp>
            <p:nvSpPr>
              <p:cNvPr id="723" name="Google Shape;723;p18"/>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18"/>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18"/>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8"/>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8"/>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8"/>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8"/>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8"/>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18"/>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32" name="Google Shape;732;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atin typeface="Zen Dots"/>
                <a:ea typeface="Zen Dots"/>
                <a:cs typeface="Zen Dots"/>
                <a:sym typeface="Zen Dot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3" name="Google Shape;733;p18"/>
          <p:cNvSpPr txBox="1"/>
          <p:nvPr>
            <p:ph idx="1" type="subTitle"/>
          </p:nvPr>
        </p:nvSpPr>
        <p:spPr>
          <a:xfrm>
            <a:off x="723900" y="1063925"/>
            <a:ext cx="7717500" cy="7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Char char="●"/>
              <a:defRPr>
                <a:latin typeface="Barlow"/>
                <a:ea typeface="Barlow"/>
                <a:cs typeface="Barlow"/>
                <a:sym typeface="Barlow"/>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grpSp>
        <p:nvGrpSpPr>
          <p:cNvPr id="734" name="Google Shape;734;p18"/>
          <p:cNvGrpSpPr/>
          <p:nvPr/>
        </p:nvGrpSpPr>
        <p:grpSpPr>
          <a:xfrm>
            <a:off x="-401275" y="3337702"/>
            <a:ext cx="9955651" cy="2372648"/>
            <a:chOff x="-401275" y="3337702"/>
            <a:chExt cx="9955651" cy="2372648"/>
          </a:xfrm>
        </p:grpSpPr>
        <p:pic>
          <p:nvPicPr>
            <p:cNvPr id="735" name="Google Shape;735;p18"/>
            <p:cNvPicPr preferRelativeResize="0"/>
            <p:nvPr/>
          </p:nvPicPr>
          <p:blipFill>
            <a:blip r:embed="rId2">
              <a:alphaModFix/>
            </a:blip>
            <a:stretch>
              <a:fillRect/>
            </a:stretch>
          </p:blipFill>
          <p:spPr>
            <a:xfrm>
              <a:off x="8804152" y="3337702"/>
              <a:ext cx="750225" cy="896998"/>
            </a:xfrm>
            <a:prstGeom prst="rect">
              <a:avLst/>
            </a:prstGeom>
            <a:noFill/>
            <a:ln>
              <a:noFill/>
            </a:ln>
          </p:spPr>
        </p:pic>
        <p:pic>
          <p:nvPicPr>
            <p:cNvPr id="736" name="Google Shape;736;p18"/>
            <p:cNvPicPr preferRelativeResize="0"/>
            <p:nvPr/>
          </p:nvPicPr>
          <p:blipFill>
            <a:blip r:embed="rId3">
              <a:alphaModFix/>
            </a:blip>
            <a:stretch>
              <a:fillRect/>
            </a:stretch>
          </p:blipFill>
          <p:spPr>
            <a:xfrm rot="9876122">
              <a:off x="7304450" y="4838649"/>
              <a:ext cx="750219" cy="786212"/>
            </a:xfrm>
            <a:prstGeom prst="rect">
              <a:avLst/>
            </a:prstGeom>
            <a:noFill/>
            <a:ln>
              <a:noFill/>
            </a:ln>
          </p:spPr>
        </p:pic>
        <p:pic>
          <p:nvPicPr>
            <p:cNvPr id="737" name="Google Shape;737;p18"/>
            <p:cNvPicPr preferRelativeResize="0"/>
            <p:nvPr/>
          </p:nvPicPr>
          <p:blipFill>
            <a:blip r:embed="rId4">
              <a:alphaModFix/>
            </a:blip>
            <a:stretch>
              <a:fillRect/>
            </a:stretch>
          </p:blipFill>
          <p:spPr>
            <a:xfrm rot="-4887253">
              <a:off x="-437112" y="3782468"/>
              <a:ext cx="1023670" cy="80885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_1">
    <p:spTree>
      <p:nvGrpSpPr>
        <p:cNvPr id="738" name="Shape 738"/>
        <p:cNvGrpSpPr/>
        <p:nvPr/>
      </p:nvGrpSpPr>
      <p:grpSpPr>
        <a:xfrm>
          <a:off x="0" y="0"/>
          <a:ext cx="0" cy="0"/>
          <a:chOff x="0" y="0"/>
          <a:chExt cx="0" cy="0"/>
        </a:xfrm>
      </p:grpSpPr>
      <p:sp>
        <p:nvSpPr>
          <p:cNvPr id="739" name="Google Shape;739;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0" name="Google Shape;740;p19"/>
          <p:cNvSpPr txBox="1"/>
          <p:nvPr>
            <p:ph idx="1" type="subTitle"/>
          </p:nvPr>
        </p:nvSpPr>
        <p:spPr>
          <a:xfrm>
            <a:off x="723900" y="1063475"/>
            <a:ext cx="7717500" cy="21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Font typeface="Arial"/>
              <a:buChar char="●"/>
              <a:defRPr>
                <a:latin typeface="Barlow"/>
                <a:ea typeface="Barlow"/>
                <a:cs typeface="Barlow"/>
                <a:sym typeface="Barlow"/>
              </a:defRPr>
            </a:lvl1pPr>
            <a:lvl2pPr lvl="1" rtl="0" algn="ctr">
              <a:lnSpc>
                <a:spcPct val="100000"/>
              </a:lnSpc>
              <a:spcBef>
                <a:spcPts val="0"/>
              </a:spcBef>
              <a:spcAft>
                <a:spcPts val="0"/>
              </a:spcAft>
              <a:buClr>
                <a:srgbClr val="000000"/>
              </a:buClr>
              <a:buSzPts val="1400"/>
              <a:buFont typeface="Arial"/>
              <a:buChar char="○"/>
              <a:defRPr/>
            </a:lvl2pPr>
            <a:lvl3pPr lvl="2" rtl="0" algn="ctr">
              <a:lnSpc>
                <a:spcPct val="100000"/>
              </a:lnSpc>
              <a:spcBef>
                <a:spcPts val="0"/>
              </a:spcBef>
              <a:spcAft>
                <a:spcPts val="0"/>
              </a:spcAft>
              <a:buClr>
                <a:srgbClr val="000000"/>
              </a:buClr>
              <a:buSzPts val="1400"/>
              <a:buFont typeface="Arial"/>
              <a:buChar char="■"/>
              <a:defRPr/>
            </a:lvl3pPr>
            <a:lvl4pPr lvl="3" rtl="0" algn="ctr">
              <a:lnSpc>
                <a:spcPct val="100000"/>
              </a:lnSpc>
              <a:spcBef>
                <a:spcPts val="0"/>
              </a:spcBef>
              <a:spcAft>
                <a:spcPts val="0"/>
              </a:spcAft>
              <a:buClr>
                <a:srgbClr val="000000"/>
              </a:buClr>
              <a:buSzPts val="1400"/>
              <a:buFont typeface="Arial"/>
              <a:buChar char="●"/>
              <a:defRPr/>
            </a:lvl4pPr>
            <a:lvl5pPr lvl="4" rtl="0" algn="ctr">
              <a:lnSpc>
                <a:spcPct val="100000"/>
              </a:lnSpc>
              <a:spcBef>
                <a:spcPts val="0"/>
              </a:spcBef>
              <a:spcAft>
                <a:spcPts val="0"/>
              </a:spcAft>
              <a:buClr>
                <a:srgbClr val="000000"/>
              </a:buClr>
              <a:buSzPts val="1400"/>
              <a:buFont typeface="Arial"/>
              <a:buChar char="○"/>
              <a:defRPr/>
            </a:lvl5pPr>
            <a:lvl6pPr lvl="5" rtl="0" algn="ctr">
              <a:lnSpc>
                <a:spcPct val="100000"/>
              </a:lnSpc>
              <a:spcBef>
                <a:spcPts val="0"/>
              </a:spcBef>
              <a:spcAft>
                <a:spcPts val="0"/>
              </a:spcAft>
              <a:buClr>
                <a:srgbClr val="000000"/>
              </a:buClr>
              <a:buSzPts val="1400"/>
              <a:buFont typeface="Arial"/>
              <a:buChar char="■"/>
              <a:defRPr/>
            </a:lvl6pPr>
            <a:lvl7pPr lvl="6" rtl="0" algn="ctr">
              <a:lnSpc>
                <a:spcPct val="100000"/>
              </a:lnSpc>
              <a:spcBef>
                <a:spcPts val="0"/>
              </a:spcBef>
              <a:spcAft>
                <a:spcPts val="0"/>
              </a:spcAft>
              <a:buClr>
                <a:srgbClr val="000000"/>
              </a:buClr>
              <a:buSzPts val="1400"/>
              <a:buFont typeface="Arial"/>
              <a:buChar char="●"/>
              <a:defRPr/>
            </a:lvl7pPr>
            <a:lvl8pPr lvl="7" rtl="0" algn="ctr">
              <a:lnSpc>
                <a:spcPct val="100000"/>
              </a:lnSpc>
              <a:spcBef>
                <a:spcPts val="0"/>
              </a:spcBef>
              <a:spcAft>
                <a:spcPts val="0"/>
              </a:spcAft>
              <a:buClr>
                <a:srgbClr val="000000"/>
              </a:buClr>
              <a:buSzPts val="1400"/>
              <a:buFont typeface="Arial"/>
              <a:buChar char="○"/>
              <a:defRPr/>
            </a:lvl8pPr>
            <a:lvl9pPr lvl="8" rtl="0" algn="ctr">
              <a:lnSpc>
                <a:spcPct val="100000"/>
              </a:lnSpc>
              <a:spcBef>
                <a:spcPts val="0"/>
              </a:spcBef>
              <a:spcAft>
                <a:spcPts val="0"/>
              </a:spcAft>
              <a:buClr>
                <a:srgbClr val="000000"/>
              </a:buClr>
              <a:buSzPts val="1400"/>
              <a:buFont typeface="Arial"/>
              <a:buChar char="■"/>
              <a:defRPr/>
            </a:lvl9pPr>
          </a:lstStyle>
          <a:p/>
        </p:txBody>
      </p:sp>
      <p:grpSp>
        <p:nvGrpSpPr>
          <p:cNvPr id="741" name="Google Shape;741;p19"/>
          <p:cNvGrpSpPr/>
          <p:nvPr/>
        </p:nvGrpSpPr>
        <p:grpSpPr>
          <a:xfrm>
            <a:off x="-1174577" y="1522324"/>
            <a:ext cx="11266123" cy="5117250"/>
            <a:chOff x="-1174577" y="1522324"/>
            <a:chExt cx="11266123" cy="5117250"/>
          </a:xfrm>
        </p:grpSpPr>
        <p:sp>
          <p:nvSpPr>
            <p:cNvPr id="742" name="Google Shape;742;p19"/>
            <p:cNvSpPr/>
            <p:nvPr/>
          </p:nvSpPr>
          <p:spPr>
            <a:xfrm rot="-3136176">
              <a:off x="7848731" y="1900329"/>
              <a:ext cx="1742216" cy="1602652"/>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9"/>
            <p:cNvSpPr/>
            <p:nvPr/>
          </p:nvSpPr>
          <p:spPr>
            <a:xfrm rot="-3136179">
              <a:off x="6187182" y="2691865"/>
              <a:ext cx="3272758" cy="3202980"/>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9"/>
            <p:cNvSpPr/>
            <p:nvPr/>
          </p:nvSpPr>
          <p:spPr>
            <a:xfrm rot="-3136176">
              <a:off x="7841000" y="3460320"/>
              <a:ext cx="337278" cy="307039"/>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9"/>
            <p:cNvSpPr/>
            <p:nvPr/>
          </p:nvSpPr>
          <p:spPr>
            <a:xfrm rot="-3136172">
              <a:off x="8738936" y="3907211"/>
              <a:ext cx="923445" cy="721076"/>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9"/>
            <p:cNvSpPr/>
            <p:nvPr/>
          </p:nvSpPr>
          <p:spPr>
            <a:xfrm rot="-3136177">
              <a:off x="6506920" y="3405435"/>
              <a:ext cx="1691041" cy="2370251"/>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9"/>
            <p:cNvSpPr/>
            <p:nvPr/>
          </p:nvSpPr>
          <p:spPr>
            <a:xfrm rot="-3136177">
              <a:off x="6746559" y="3738260"/>
              <a:ext cx="1114181" cy="1758500"/>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9"/>
            <p:cNvSpPr/>
            <p:nvPr/>
          </p:nvSpPr>
          <p:spPr>
            <a:xfrm rot="-3136175">
              <a:off x="6760868" y="4249685"/>
              <a:ext cx="425670" cy="683861"/>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9"/>
            <p:cNvSpPr/>
            <p:nvPr/>
          </p:nvSpPr>
          <p:spPr>
            <a:xfrm rot="-3136177">
              <a:off x="7696312" y="4577813"/>
              <a:ext cx="307039" cy="362866"/>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19"/>
            <p:cNvSpPr/>
            <p:nvPr/>
          </p:nvSpPr>
          <p:spPr>
            <a:xfrm rot="-3136177">
              <a:off x="9033754" y="4072683"/>
              <a:ext cx="439626" cy="283779"/>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1" name="Google Shape;751;p19"/>
            <p:cNvGrpSpPr/>
            <p:nvPr/>
          </p:nvGrpSpPr>
          <p:grpSpPr>
            <a:xfrm rot="-1506987">
              <a:off x="-757350" y="3231817"/>
              <a:ext cx="3615843" cy="2771389"/>
              <a:chOff x="4576688" y="270038"/>
              <a:chExt cx="2773362" cy="2125664"/>
            </a:xfrm>
          </p:grpSpPr>
          <p:sp>
            <p:nvSpPr>
              <p:cNvPr id="752" name="Google Shape;752;p19"/>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19"/>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19"/>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19"/>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19"/>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19"/>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19"/>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19"/>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19"/>
              <p:cNvSpPr/>
              <p:nvPr/>
            </p:nvSpPr>
            <p:spPr>
              <a:xfrm>
                <a:off x="5389500" y="92408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19"/>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62" name="Google Shape;762;p19"/>
          <p:cNvGrpSpPr/>
          <p:nvPr/>
        </p:nvGrpSpPr>
        <p:grpSpPr>
          <a:xfrm>
            <a:off x="1399888" y="2038540"/>
            <a:ext cx="7938237" cy="3671016"/>
            <a:chOff x="1399888" y="2038540"/>
            <a:chExt cx="7938237" cy="3671016"/>
          </a:xfrm>
        </p:grpSpPr>
        <p:pic>
          <p:nvPicPr>
            <p:cNvPr id="763" name="Google Shape;763;p19"/>
            <p:cNvPicPr preferRelativeResize="0"/>
            <p:nvPr/>
          </p:nvPicPr>
          <p:blipFill>
            <a:blip r:embed="rId2">
              <a:alphaModFix/>
            </a:blip>
            <a:stretch>
              <a:fillRect/>
            </a:stretch>
          </p:blipFill>
          <p:spPr>
            <a:xfrm>
              <a:off x="6348725" y="4187193"/>
              <a:ext cx="1249945" cy="808859"/>
            </a:xfrm>
            <a:prstGeom prst="rect">
              <a:avLst/>
            </a:prstGeom>
            <a:noFill/>
            <a:ln>
              <a:noFill/>
            </a:ln>
          </p:spPr>
        </p:pic>
        <p:pic>
          <p:nvPicPr>
            <p:cNvPr id="764" name="Google Shape;764;p19"/>
            <p:cNvPicPr preferRelativeResize="0"/>
            <p:nvPr/>
          </p:nvPicPr>
          <p:blipFill>
            <a:blip r:embed="rId3">
              <a:alphaModFix/>
            </a:blip>
            <a:stretch>
              <a:fillRect/>
            </a:stretch>
          </p:blipFill>
          <p:spPr>
            <a:xfrm rot="3218560">
              <a:off x="8035442" y="2367830"/>
              <a:ext cx="1226734" cy="808858"/>
            </a:xfrm>
            <a:prstGeom prst="rect">
              <a:avLst/>
            </a:prstGeom>
            <a:noFill/>
            <a:ln>
              <a:noFill/>
            </a:ln>
          </p:spPr>
        </p:pic>
        <p:pic>
          <p:nvPicPr>
            <p:cNvPr id="765" name="Google Shape;765;p19"/>
            <p:cNvPicPr preferRelativeResize="0"/>
            <p:nvPr/>
          </p:nvPicPr>
          <p:blipFill rotWithShape="1">
            <a:blip r:embed="rId4">
              <a:alphaModFix/>
            </a:blip>
            <a:srcRect b="0" l="0" r="2553" t="0"/>
            <a:stretch/>
          </p:blipFill>
          <p:spPr>
            <a:xfrm rot="6069684">
              <a:off x="1468925" y="4697725"/>
              <a:ext cx="945730" cy="9181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66" name="Shape 766"/>
        <p:cNvGrpSpPr/>
        <p:nvPr/>
      </p:nvGrpSpPr>
      <p:grpSpPr>
        <a:xfrm>
          <a:off x="0" y="0"/>
          <a:ext cx="0" cy="0"/>
          <a:chOff x="0" y="0"/>
          <a:chExt cx="0" cy="0"/>
        </a:xfrm>
      </p:grpSpPr>
      <p:sp>
        <p:nvSpPr>
          <p:cNvPr id="767" name="Google Shape;767;p20"/>
          <p:cNvSpPr txBox="1"/>
          <p:nvPr>
            <p:ph type="title"/>
          </p:nvPr>
        </p:nvSpPr>
        <p:spPr>
          <a:xfrm>
            <a:off x="722376"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68" name="Google Shape;768;p20"/>
          <p:cNvGrpSpPr/>
          <p:nvPr/>
        </p:nvGrpSpPr>
        <p:grpSpPr>
          <a:xfrm>
            <a:off x="-1450692" y="-1515305"/>
            <a:ext cx="13364304" cy="8738758"/>
            <a:chOff x="-1450692" y="-1515305"/>
            <a:chExt cx="13364304" cy="8738758"/>
          </a:xfrm>
        </p:grpSpPr>
        <p:grpSp>
          <p:nvGrpSpPr>
            <p:cNvPr id="769" name="Google Shape;769;p20"/>
            <p:cNvGrpSpPr/>
            <p:nvPr/>
          </p:nvGrpSpPr>
          <p:grpSpPr>
            <a:xfrm flipH="1" rot="1317341">
              <a:off x="-1053734" y="3806001"/>
              <a:ext cx="3667010" cy="2834720"/>
              <a:chOff x="-2212989" y="-1005507"/>
              <a:chExt cx="3666904" cy="2834639"/>
            </a:xfrm>
          </p:grpSpPr>
          <p:sp>
            <p:nvSpPr>
              <p:cNvPr id="770" name="Google Shape;770;p20"/>
              <p:cNvSpPr/>
              <p:nvPr/>
            </p:nvSpPr>
            <p:spPr>
              <a:xfrm rot="-280549">
                <a:off x="-24932" y="-582158"/>
                <a:ext cx="1427693" cy="131332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20"/>
              <p:cNvSpPr/>
              <p:nvPr/>
            </p:nvSpPr>
            <p:spPr>
              <a:xfrm rot="-280535">
                <a:off x="448947" y="-89603"/>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20"/>
              <p:cNvSpPr/>
              <p:nvPr/>
            </p:nvSpPr>
            <p:spPr>
              <a:xfrm rot="-280549">
                <a:off x="-2110468" y="-900562"/>
                <a:ext cx="2681924" cy="2624750"/>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20"/>
              <p:cNvSpPr/>
              <p:nvPr/>
            </p:nvSpPr>
            <p:spPr>
              <a:xfrm rot="-280543">
                <a:off x="-393709" y="23076"/>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20"/>
              <p:cNvSpPr/>
              <p:nvPr/>
            </p:nvSpPr>
            <p:spPr>
              <a:xfrm rot="-280546">
                <a:off x="-371346" y="935469"/>
                <a:ext cx="756734" cy="590901"/>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20"/>
              <p:cNvSpPr/>
              <p:nvPr/>
            </p:nvSpPr>
            <p:spPr>
              <a:xfrm rot="-280552">
                <a:off x="-1902582" y="-680185"/>
                <a:ext cx="1385757" cy="1942352"/>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0"/>
              <p:cNvSpPr/>
              <p:nvPr/>
            </p:nvSpPr>
            <p:spPr>
              <a:xfrm rot="-280543">
                <a:off x="-1709492" y="-444157"/>
                <a:ext cx="913040"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0"/>
              <p:cNvSpPr/>
              <p:nvPr/>
            </p:nvSpPr>
            <p:spPr>
              <a:xfrm rot="-280539">
                <a:off x="-1594059" y="-217795"/>
                <a:ext cx="348824"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20"/>
              <p:cNvSpPr/>
              <p:nvPr/>
            </p:nvSpPr>
            <p:spPr>
              <a:xfrm rot="-280543">
                <a:off x="-1162698" y="536497"/>
                <a:ext cx="251609" cy="297358"/>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0"/>
              <p:cNvSpPr/>
              <p:nvPr/>
            </p:nvSpPr>
            <p:spPr>
              <a:xfrm rot="-280544">
                <a:off x="-111693" y="1117273"/>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0" name="Google Shape;780;p20"/>
            <p:cNvGrpSpPr/>
            <p:nvPr/>
          </p:nvGrpSpPr>
          <p:grpSpPr>
            <a:xfrm>
              <a:off x="6919528" y="-1515305"/>
              <a:ext cx="4994084" cy="4706371"/>
              <a:chOff x="6919528" y="-1515305"/>
              <a:chExt cx="4994084" cy="4706371"/>
            </a:xfrm>
          </p:grpSpPr>
          <p:sp>
            <p:nvSpPr>
              <p:cNvPr id="781" name="Google Shape;781;p20"/>
              <p:cNvSpPr/>
              <p:nvPr/>
            </p:nvSpPr>
            <p:spPr>
              <a:xfrm rot="-9228737">
                <a:off x="7395922" y="-555142"/>
                <a:ext cx="893983" cy="846332"/>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20"/>
              <p:cNvSpPr/>
              <p:nvPr/>
            </p:nvSpPr>
            <p:spPr>
              <a:xfrm rot="-9228721">
                <a:off x="7797807" y="-301601"/>
                <a:ext cx="320233" cy="316421"/>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3" name="Google Shape;783;p20"/>
              <p:cNvGrpSpPr/>
              <p:nvPr/>
            </p:nvGrpSpPr>
            <p:grpSpPr>
              <a:xfrm>
                <a:off x="6919528" y="-1515305"/>
                <a:ext cx="4994084" cy="4706371"/>
                <a:chOff x="6919528" y="-1515305"/>
                <a:chExt cx="4994084" cy="4706371"/>
              </a:xfrm>
            </p:grpSpPr>
            <p:sp>
              <p:nvSpPr>
                <p:cNvPr id="784" name="Google Shape;784;p20"/>
                <p:cNvSpPr/>
                <p:nvPr/>
              </p:nvSpPr>
              <p:spPr>
                <a:xfrm rot="-9228737">
                  <a:off x="7136050" y="-729015"/>
                  <a:ext cx="1427706" cy="1313341"/>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5" name="Google Shape;785;p20"/>
                <p:cNvGrpSpPr/>
                <p:nvPr/>
              </p:nvGrpSpPr>
              <p:grpSpPr>
                <a:xfrm rot="-9314812">
                  <a:off x="7771585" y="-931546"/>
                  <a:ext cx="3564923" cy="3538854"/>
                  <a:chOff x="7369176" y="-1374985"/>
                  <a:chExt cx="3565003" cy="3538933"/>
                </a:xfrm>
              </p:grpSpPr>
              <p:sp>
                <p:nvSpPr>
                  <p:cNvPr id="786" name="Google Shape;786;p20"/>
                  <p:cNvSpPr/>
                  <p:nvPr/>
                </p:nvSpPr>
                <p:spPr>
                  <a:xfrm rot="-9228737">
                    <a:off x="7810704" y="-917908"/>
                    <a:ext cx="2681948" cy="2624778"/>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0"/>
                  <p:cNvSpPr/>
                  <p:nvPr/>
                </p:nvSpPr>
                <p:spPr>
                  <a:xfrm rot="-9228732">
                    <a:off x="8437385" y="230698"/>
                    <a:ext cx="276392" cy="251612"/>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0"/>
                  <p:cNvSpPr/>
                  <p:nvPr/>
                </p:nvSpPr>
                <p:spPr>
                  <a:xfrm rot="-9228730">
                    <a:off x="8526937" y="-1002453"/>
                    <a:ext cx="756741" cy="590908"/>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20"/>
                  <p:cNvSpPr/>
                  <p:nvPr/>
                </p:nvSpPr>
                <p:spPr>
                  <a:xfrm rot="-9228736">
                    <a:off x="8774676" y="-247169"/>
                    <a:ext cx="1385770" cy="1942371"/>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0"/>
                  <p:cNvSpPr/>
                  <p:nvPr/>
                </p:nvSpPr>
                <p:spPr>
                  <a:xfrm rot="-9228734">
                    <a:off x="9040672" y="38242"/>
                    <a:ext cx="913049" cy="1441054"/>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20"/>
                  <p:cNvSpPr/>
                  <p:nvPr/>
                </p:nvSpPr>
                <p:spPr>
                  <a:xfrm rot="-9228731">
                    <a:off x="9356097" y="747729"/>
                    <a:ext cx="348827" cy="560410"/>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0"/>
                  <p:cNvSpPr/>
                  <p:nvPr/>
                </p:nvSpPr>
                <p:spPr>
                  <a:xfrm rot="-9228735">
                    <a:off x="9395630" y="148316"/>
                    <a:ext cx="251611" cy="297360"/>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grpSp>
        <p:nvGrpSpPr>
          <p:cNvPr id="793" name="Google Shape;793;p20"/>
          <p:cNvGrpSpPr/>
          <p:nvPr/>
        </p:nvGrpSpPr>
        <p:grpSpPr>
          <a:xfrm>
            <a:off x="-650147" y="-494505"/>
            <a:ext cx="10016492" cy="5684063"/>
            <a:chOff x="-650147" y="-494505"/>
            <a:chExt cx="10016492" cy="5684063"/>
          </a:xfrm>
        </p:grpSpPr>
        <p:pic>
          <p:nvPicPr>
            <p:cNvPr id="794" name="Google Shape;794;p20"/>
            <p:cNvPicPr preferRelativeResize="0"/>
            <p:nvPr/>
          </p:nvPicPr>
          <p:blipFill>
            <a:blip r:embed="rId2">
              <a:alphaModFix/>
            </a:blip>
            <a:stretch>
              <a:fillRect/>
            </a:stretch>
          </p:blipFill>
          <p:spPr>
            <a:xfrm rot="1255539">
              <a:off x="-488446" y="3994025"/>
              <a:ext cx="895672" cy="1070901"/>
            </a:xfrm>
            <a:prstGeom prst="rect">
              <a:avLst/>
            </a:prstGeom>
            <a:noFill/>
            <a:ln>
              <a:noFill/>
            </a:ln>
          </p:spPr>
        </p:pic>
        <p:pic>
          <p:nvPicPr>
            <p:cNvPr id="795" name="Google Shape;795;p20"/>
            <p:cNvPicPr preferRelativeResize="0"/>
            <p:nvPr/>
          </p:nvPicPr>
          <p:blipFill>
            <a:blip r:embed="rId3">
              <a:alphaModFix/>
            </a:blip>
            <a:stretch>
              <a:fillRect/>
            </a:stretch>
          </p:blipFill>
          <p:spPr>
            <a:xfrm>
              <a:off x="8820971" y="445025"/>
              <a:ext cx="545374" cy="651675"/>
            </a:xfrm>
            <a:prstGeom prst="rect">
              <a:avLst/>
            </a:prstGeom>
            <a:noFill/>
            <a:ln>
              <a:noFill/>
            </a:ln>
          </p:spPr>
        </p:pic>
        <p:pic>
          <p:nvPicPr>
            <p:cNvPr id="796" name="Google Shape;796;p20"/>
            <p:cNvPicPr preferRelativeResize="0"/>
            <p:nvPr/>
          </p:nvPicPr>
          <p:blipFill>
            <a:blip r:embed="rId4">
              <a:alphaModFix/>
            </a:blip>
            <a:stretch>
              <a:fillRect/>
            </a:stretch>
          </p:blipFill>
          <p:spPr>
            <a:xfrm rot="8767514">
              <a:off x="7578075" y="-352153"/>
              <a:ext cx="750220" cy="78621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grpSp>
        <p:nvGrpSpPr>
          <p:cNvPr id="76" name="Google Shape;76;p3"/>
          <p:cNvGrpSpPr/>
          <p:nvPr/>
        </p:nvGrpSpPr>
        <p:grpSpPr>
          <a:xfrm>
            <a:off x="-1973686" y="-1548648"/>
            <a:ext cx="13341266" cy="7106286"/>
            <a:chOff x="-1973686" y="-1548648"/>
            <a:chExt cx="13341266" cy="7106286"/>
          </a:xfrm>
        </p:grpSpPr>
        <p:grpSp>
          <p:nvGrpSpPr>
            <p:cNvPr id="77" name="Google Shape;77;p3"/>
            <p:cNvGrpSpPr/>
            <p:nvPr/>
          </p:nvGrpSpPr>
          <p:grpSpPr>
            <a:xfrm>
              <a:off x="6178889" y="-1548648"/>
              <a:ext cx="5188691" cy="5123431"/>
              <a:chOff x="6178889" y="-1548648"/>
              <a:chExt cx="5188691" cy="5123431"/>
            </a:xfrm>
          </p:grpSpPr>
          <p:sp>
            <p:nvSpPr>
              <p:cNvPr id="78" name="Google Shape;78;p3"/>
              <p:cNvSpPr/>
              <p:nvPr/>
            </p:nvSpPr>
            <p:spPr>
              <a:xfrm rot="-9925725">
                <a:off x="6636308" y="-1078299"/>
                <a:ext cx="4273853" cy="4182733"/>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3"/>
              <p:cNvSpPr/>
              <p:nvPr/>
            </p:nvSpPr>
            <p:spPr>
              <a:xfrm rot="-9925727">
                <a:off x="7432264" y="-1098017"/>
                <a:ext cx="1205915" cy="941645"/>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3"/>
              <p:cNvSpPr/>
              <p:nvPr/>
            </p:nvSpPr>
            <p:spPr>
              <a:xfrm rot="-9925727">
                <a:off x="8267886" y="-121557"/>
                <a:ext cx="2208309" cy="3095282"/>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3"/>
              <p:cNvSpPr/>
              <p:nvPr/>
            </p:nvSpPr>
            <p:spPr>
              <a:xfrm rot="-9925727">
                <a:off x="8701957" y="322625"/>
                <a:ext cx="1454996" cy="2296400"/>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 name="Google Shape;82;p3"/>
            <p:cNvGrpSpPr/>
            <p:nvPr/>
          </p:nvGrpSpPr>
          <p:grpSpPr>
            <a:xfrm rot="-7084128">
              <a:off x="-1344207" y="2395611"/>
              <a:ext cx="2394620" cy="2863647"/>
              <a:chOff x="7719866" y="2766363"/>
              <a:chExt cx="2621554" cy="3135030"/>
            </a:xfrm>
          </p:grpSpPr>
          <p:sp>
            <p:nvSpPr>
              <p:cNvPr id="83" name="Google Shape;83;p3"/>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3"/>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3"/>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3"/>
              <p:cNvSpPr/>
              <p:nvPr/>
            </p:nvSpPr>
            <p:spPr>
              <a:xfrm rot="-2911801">
                <a:off x="8199767" y="4085218"/>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3"/>
              <p:cNvSpPr/>
              <p:nvPr/>
            </p:nvSpPr>
            <p:spPr>
              <a:xfrm rot="-2911798">
                <a:off x="8511090" y="4542340"/>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8" name="Google Shape;88;p3"/>
          <p:cNvSpPr txBox="1"/>
          <p:nvPr>
            <p:ph type="title"/>
          </p:nvPr>
        </p:nvSpPr>
        <p:spPr>
          <a:xfrm>
            <a:off x="4375350" y="3912550"/>
            <a:ext cx="4055400" cy="643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2900">
                <a:latin typeface="Zen Dots"/>
                <a:ea typeface="Zen Dots"/>
                <a:cs typeface="Zen Dots"/>
                <a:sym typeface="Zen Dot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9" name="Google Shape;89;p3"/>
          <p:cNvSpPr txBox="1"/>
          <p:nvPr>
            <p:ph hasCustomPrompt="1" idx="2" type="title"/>
          </p:nvPr>
        </p:nvSpPr>
        <p:spPr>
          <a:xfrm>
            <a:off x="4375350" y="3401338"/>
            <a:ext cx="1235700" cy="5517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27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90" name="Google Shape;90;p3"/>
          <p:cNvGrpSpPr/>
          <p:nvPr/>
        </p:nvGrpSpPr>
        <p:grpSpPr>
          <a:xfrm>
            <a:off x="-158138" y="42540"/>
            <a:ext cx="9883499" cy="3937446"/>
            <a:chOff x="-158138" y="42540"/>
            <a:chExt cx="9883499" cy="3937446"/>
          </a:xfrm>
        </p:grpSpPr>
        <p:pic>
          <p:nvPicPr>
            <p:cNvPr id="91" name="Google Shape;91;p3"/>
            <p:cNvPicPr preferRelativeResize="0"/>
            <p:nvPr/>
          </p:nvPicPr>
          <p:blipFill rotWithShape="1">
            <a:blip r:embed="rId2">
              <a:alphaModFix/>
            </a:blip>
            <a:srcRect b="0" l="0" r="2553" t="0"/>
            <a:stretch/>
          </p:blipFill>
          <p:spPr>
            <a:xfrm rot="3978762">
              <a:off x="8642150" y="200937"/>
              <a:ext cx="945729" cy="918100"/>
            </a:xfrm>
            <a:prstGeom prst="rect">
              <a:avLst/>
            </a:prstGeom>
            <a:noFill/>
            <a:ln>
              <a:noFill/>
            </a:ln>
          </p:spPr>
        </p:pic>
        <p:pic>
          <p:nvPicPr>
            <p:cNvPr id="92" name="Google Shape;92;p3"/>
            <p:cNvPicPr preferRelativeResize="0"/>
            <p:nvPr/>
          </p:nvPicPr>
          <p:blipFill>
            <a:blip r:embed="rId3">
              <a:alphaModFix/>
            </a:blip>
            <a:stretch>
              <a:fillRect/>
            </a:stretch>
          </p:blipFill>
          <p:spPr>
            <a:xfrm rot="5135037">
              <a:off x="-55324" y="3105000"/>
              <a:ext cx="766200" cy="915550"/>
            </a:xfrm>
            <a:prstGeom prst="rect">
              <a:avLst/>
            </a:prstGeom>
            <a:noFill/>
            <a:ln>
              <a:noFill/>
            </a:ln>
          </p:spPr>
        </p:pic>
      </p:grpSp>
      <p:grpSp>
        <p:nvGrpSpPr>
          <p:cNvPr id="93" name="Google Shape;93;p3"/>
          <p:cNvGrpSpPr/>
          <p:nvPr/>
        </p:nvGrpSpPr>
        <p:grpSpPr>
          <a:xfrm>
            <a:off x="-3102663" y="-1183622"/>
            <a:ext cx="9449768" cy="4560356"/>
            <a:chOff x="0" y="2771776"/>
            <a:chExt cx="5156200" cy="3062286"/>
          </a:xfrm>
        </p:grpSpPr>
        <p:sp>
          <p:nvSpPr>
            <p:cNvPr id="94" name="Google Shape;94;p3"/>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3"/>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3"/>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3"/>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3"/>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3"/>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3"/>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3"/>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3"/>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3"/>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3"/>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3"/>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3"/>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3"/>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3"/>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3"/>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3"/>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3"/>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3"/>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3"/>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3"/>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3"/>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3"/>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3"/>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3"/>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3"/>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3"/>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3"/>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3"/>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3"/>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3"/>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3"/>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3"/>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3"/>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3"/>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3"/>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3"/>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3"/>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3"/>
            <p:cNvSpPr/>
            <p:nvPr/>
          </p:nvSpPr>
          <p:spPr>
            <a:xfrm>
              <a:off x="944563" y="4333876"/>
              <a:ext cx="1500" cy="1500"/>
            </a:xfrm>
            <a:prstGeom prst="rect">
              <a:avLst/>
            </a:pr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3"/>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3"/>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3"/>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797" name="Shape 797"/>
        <p:cNvGrpSpPr/>
        <p:nvPr/>
      </p:nvGrpSpPr>
      <p:grpSpPr>
        <a:xfrm>
          <a:off x="0" y="0"/>
          <a:ext cx="0" cy="0"/>
          <a:chOff x="0" y="0"/>
          <a:chExt cx="0" cy="0"/>
        </a:xfrm>
      </p:grpSpPr>
      <p:sp>
        <p:nvSpPr>
          <p:cNvPr id="798" name="Google Shape;798;p21"/>
          <p:cNvSpPr txBox="1"/>
          <p:nvPr>
            <p:ph type="title"/>
          </p:nvPr>
        </p:nvSpPr>
        <p:spPr>
          <a:xfrm>
            <a:off x="722376"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99" name="Google Shape;799;p21"/>
          <p:cNvGrpSpPr/>
          <p:nvPr/>
        </p:nvGrpSpPr>
        <p:grpSpPr>
          <a:xfrm>
            <a:off x="-801512" y="-2051018"/>
            <a:ext cx="11165192" cy="8076436"/>
            <a:chOff x="-801512" y="-2051018"/>
            <a:chExt cx="11165192" cy="8076436"/>
          </a:xfrm>
        </p:grpSpPr>
        <p:grpSp>
          <p:nvGrpSpPr>
            <p:cNvPr id="800" name="Google Shape;800;p21"/>
            <p:cNvGrpSpPr/>
            <p:nvPr/>
          </p:nvGrpSpPr>
          <p:grpSpPr>
            <a:xfrm rot="-2058013">
              <a:off x="7320312" y="-1698811"/>
              <a:ext cx="2220938" cy="3146267"/>
              <a:chOff x="8772613" y="-638134"/>
              <a:chExt cx="2220659" cy="3145871"/>
            </a:xfrm>
          </p:grpSpPr>
          <p:sp>
            <p:nvSpPr>
              <p:cNvPr id="801" name="Google Shape;801;p21"/>
              <p:cNvSpPr/>
              <p:nvPr/>
            </p:nvSpPr>
            <p:spPr>
              <a:xfrm>
                <a:off x="8772613" y="411451"/>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21"/>
              <p:cNvSpPr/>
              <p:nvPr/>
            </p:nvSpPr>
            <p:spPr>
              <a:xfrm>
                <a:off x="8988513" y="532100"/>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21"/>
              <p:cNvSpPr/>
              <p:nvPr/>
            </p:nvSpPr>
            <p:spPr>
              <a:xfrm>
                <a:off x="9298075" y="765464"/>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1"/>
              <p:cNvSpPr/>
              <p:nvPr/>
            </p:nvSpPr>
            <p:spPr>
              <a:xfrm>
                <a:off x="9389600" y="106628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1"/>
              <p:cNvSpPr/>
              <p:nvPr/>
            </p:nvSpPr>
            <p:spPr>
              <a:xfrm>
                <a:off x="9681700" y="122662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21"/>
              <p:cNvSpPr/>
              <p:nvPr/>
            </p:nvSpPr>
            <p:spPr>
              <a:xfrm>
                <a:off x="9651538" y="209657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21"/>
              <p:cNvSpPr/>
              <p:nvPr/>
            </p:nvSpPr>
            <p:spPr>
              <a:xfrm>
                <a:off x="9811875" y="149015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1"/>
              <p:cNvSpPr/>
              <p:nvPr/>
            </p:nvSpPr>
            <p:spPr>
              <a:xfrm rot="-5103577">
                <a:off x="9597237" y="-316537"/>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1"/>
              <p:cNvSpPr/>
              <p:nvPr/>
            </p:nvSpPr>
            <p:spPr>
              <a:xfrm rot="-5103577">
                <a:off x="9786815" y="-155485"/>
                <a:ext cx="1244600" cy="749299"/>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1"/>
              <p:cNvSpPr/>
              <p:nvPr/>
            </p:nvSpPr>
            <p:spPr>
              <a:xfrm rot="-5103576">
                <a:off x="9955278" y="50754"/>
                <a:ext cx="917575" cy="461964"/>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21"/>
              <p:cNvSpPr/>
              <p:nvPr/>
            </p:nvSpPr>
            <p:spPr>
              <a:xfrm rot="-5103576">
                <a:off x="10191050" y="295476"/>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2" name="Google Shape;812;p21"/>
            <p:cNvGrpSpPr/>
            <p:nvPr/>
          </p:nvGrpSpPr>
          <p:grpSpPr>
            <a:xfrm>
              <a:off x="7226293" y="3335959"/>
              <a:ext cx="3137387" cy="2689459"/>
              <a:chOff x="7226293" y="3335959"/>
              <a:chExt cx="3137387" cy="2689459"/>
            </a:xfrm>
          </p:grpSpPr>
          <p:grpSp>
            <p:nvGrpSpPr>
              <p:cNvPr id="813" name="Google Shape;813;p21"/>
              <p:cNvGrpSpPr/>
              <p:nvPr/>
            </p:nvGrpSpPr>
            <p:grpSpPr>
              <a:xfrm rot="-6919309">
                <a:off x="8499127" y="3619038"/>
                <a:ext cx="1619150" cy="1568105"/>
                <a:chOff x="3282875" y="1073313"/>
                <a:chExt cx="1258887" cy="1219200"/>
              </a:xfrm>
            </p:grpSpPr>
            <p:sp>
              <p:nvSpPr>
                <p:cNvPr id="814" name="Google Shape;814;p21"/>
                <p:cNvSpPr/>
                <p:nvPr/>
              </p:nvSpPr>
              <p:spPr>
                <a:xfrm>
                  <a:off x="3282875" y="1073313"/>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1"/>
                <p:cNvSpPr/>
                <p:nvPr/>
              </p:nvSpPr>
              <p:spPr>
                <a:xfrm>
                  <a:off x="3727375" y="1727363"/>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6" name="Google Shape;816;p21"/>
              <p:cNvGrpSpPr/>
              <p:nvPr/>
            </p:nvGrpSpPr>
            <p:grpSpPr>
              <a:xfrm rot="10800000">
                <a:off x="7226293" y="4457283"/>
                <a:ext cx="1619180" cy="1568135"/>
                <a:chOff x="3282875" y="1073313"/>
                <a:chExt cx="1258887" cy="1219200"/>
              </a:xfrm>
            </p:grpSpPr>
            <p:sp>
              <p:nvSpPr>
                <p:cNvPr id="817" name="Google Shape;817;p21"/>
                <p:cNvSpPr/>
                <p:nvPr/>
              </p:nvSpPr>
              <p:spPr>
                <a:xfrm>
                  <a:off x="3282875" y="1073313"/>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21"/>
                <p:cNvSpPr/>
                <p:nvPr/>
              </p:nvSpPr>
              <p:spPr>
                <a:xfrm>
                  <a:off x="3727375" y="1727363"/>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21"/>
                <p:cNvSpPr/>
                <p:nvPr/>
              </p:nvSpPr>
              <p:spPr>
                <a:xfrm>
                  <a:off x="3459088" y="1225713"/>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20" name="Google Shape;820;p21"/>
            <p:cNvGrpSpPr/>
            <p:nvPr/>
          </p:nvGrpSpPr>
          <p:grpSpPr>
            <a:xfrm>
              <a:off x="-801512" y="3293675"/>
              <a:ext cx="2464387" cy="2615213"/>
              <a:chOff x="-801512" y="3293675"/>
              <a:chExt cx="2464387" cy="2615213"/>
            </a:xfrm>
          </p:grpSpPr>
          <p:grpSp>
            <p:nvGrpSpPr>
              <p:cNvPr id="821" name="Google Shape;821;p21"/>
              <p:cNvGrpSpPr/>
              <p:nvPr/>
            </p:nvGrpSpPr>
            <p:grpSpPr>
              <a:xfrm>
                <a:off x="234125" y="4467438"/>
                <a:ext cx="1428750" cy="1441450"/>
                <a:chOff x="5686350" y="2848138"/>
                <a:chExt cx="1428750" cy="1441450"/>
              </a:xfrm>
            </p:grpSpPr>
            <p:sp>
              <p:nvSpPr>
                <p:cNvPr id="822" name="Google Shape;822;p2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1"/>
                <p:cNvSpPr/>
                <p:nvPr/>
              </p:nvSpPr>
              <p:spPr>
                <a:xfrm>
                  <a:off x="6108625" y="327200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5" name="Google Shape;825;p21"/>
              <p:cNvGrpSpPr/>
              <p:nvPr/>
            </p:nvGrpSpPr>
            <p:grpSpPr>
              <a:xfrm rot="-5218745">
                <a:off x="-758516" y="3324314"/>
                <a:ext cx="1428735" cy="1441435"/>
                <a:chOff x="5686350" y="2848138"/>
                <a:chExt cx="1428750" cy="1441450"/>
              </a:xfrm>
            </p:grpSpPr>
            <p:sp>
              <p:nvSpPr>
                <p:cNvPr id="826" name="Google Shape;826;p2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2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1"/>
                <p:cNvSpPr/>
                <p:nvPr/>
              </p:nvSpPr>
              <p:spPr>
                <a:xfrm>
                  <a:off x="6108625" y="327200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829" name="Google Shape;829;p21"/>
          <p:cNvGrpSpPr/>
          <p:nvPr/>
        </p:nvGrpSpPr>
        <p:grpSpPr>
          <a:xfrm>
            <a:off x="-529171" y="-243433"/>
            <a:ext cx="10158060" cy="5129658"/>
            <a:chOff x="-529171" y="-243433"/>
            <a:chExt cx="10158060" cy="5129658"/>
          </a:xfrm>
        </p:grpSpPr>
        <p:pic>
          <p:nvPicPr>
            <p:cNvPr id="830" name="Google Shape;830;p21"/>
            <p:cNvPicPr preferRelativeResize="0"/>
            <p:nvPr/>
          </p:nvPicPr>
          <p:blipFill>
            <a:blip r:embed="rId2">
              <a:alphaModFix/>
            </a:blip>
            <a:stretch>
              <a:fillRect/>
            </a:stretch>
          </p:blipFill>
          <p:spPr>
            <a:xfrm rot="4161403">
              <a:off x="8591553" y="3978332"/>
              <a:ext cx="771291" cy="808857"/>
            </a:xfrm>
            <a:prstGeom prst="rect">
              <a:avLst/>
            </a:prstGeom>
            <a:noFill/>
            <a:ln>
              <a:noFill/>
            </a:ln>
          </p:spPr>
        </p:pic>
        <p:pic>
          <p:nvPicPr>
            <p:cNvPr id="831" name="Google Shape;831;p21"/>
            <p:cNvPicPr preferRelativeResize="0"/>
            <p:nvPr/>
          </p:nvPicPr>
          <p:blipFill>
            <a:blip r:embed="rId3">
              <a:alphaModFix/>
            </a:blip>
            <a:stretch>
              <a:fillRect/>
            </a:stretch>
          </p:blipFill>
          <p:spPr>
            <a:xfrm rot="9758763">
              <a:off x="-428127" y="3729442"/>
              <a:ext cx="860600" cy="808859"/>
            </a:xfrm>
            <a:prstGeom prst="rect">
              <a:avLst/>
            </a:prstGeom>
            <a:noFill/>
            <a:ln>
              <a:noFill/>
            </a:ln>
          </p:spPr>
        </p:pic>
        <p:pic>
          <p:nvPicPr>
            <p:cNvPr id="832" name="Google Shape;832;p21"/>
            <p:cNvPicPr preferRelativeResize="0"/>
            <p:nvPr/>
          </p:nvPicPr>
          <p:blipFill rotWithShape="1">
            <a:blip r:embed="rId4">
              <a:alphaModFix/>
            </a:blip>
            <a:srcRect b="0" l="0" r="2553" t="0"/>
            <a:stretch/>
          </p:blipFill>
          <p:spPr>
            <a:xfrm rot="-4477705">
              <a:off x="8588050" y="-124850"/>
              <a:ext cx="945729" cy="91810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33" name="Shape 833"/>
        <p:cNvGrpSpPr/>
        <p:nvPr/>
      </p:nvGrpSpPr>
      <p:grpSpPr>
        <a:xfrm>
          <a:off x="0" y="0"/>
          <a:ext cx="0" cy="0"/>
          <a:chOff x="0" y="0"/>
          <a:chExt cx="0" cy="0"/>
        </a:xfrm>
      </p:grpSpPr>
      <p:sp>
        <p:nvSpPr>
          <p:cNvPr id="834" name="Google Shape;834;p22"/>
          <p:cNvSpPr txBox="1"/>
          <p:nvPr>
            <p:ph type="title"/>
          </p:nvPr>
        </p:nvSpPr>
        <p:spPr>
          <a:xfrm>
            <a:off x="713275" y="1198925"/>
            <a:ext cx="4448100" cy="560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3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5" name="Google Shape;835;p22"/>
          <p:cNvSpPr txBox="1"/>
          <p:nvPr>
            <p:ph idx="1" type="subTitle"/>
          </p:nvPr>
        </p:nvSpPr>
        <p:spPr>
          <a:xfrm>
            <a:off x="713225" y="1799225"/>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6" name="Google Shape;836;p22"/>
          <p:cNvSpPr txBox="1"/>
          <p:nvPr/>
        </p:nvSpPr>
        <p:spPr>
          <a:xfrm>
            <a:off x="713225" y="36119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b="1" lang="en" sz="1200" u="sng">
                <a:solidFill>
                  <a:schemeClr val="hlink"/>
                </a:solidFill>
                <a:latin typeface="Barlow"/>
                <a:ea typeface="Barlow"/>
                <a:cs typeface="Barlow"/>
                <a:sym typeface="Barlow"/>
                <a:hlinkClick r:id="rId2"/>
              </a:rPr>
              <a:t>Slidesgo</a:t>
            </a:r>
            <a:r>
              <a:rPr lang="en" sz="1200">
                <a:solidFill>
                  <a:schemeClr val="dk1"/>
                </a:solidFill>
                <a:latin typeface="Barlow"/>
                <a:ea typeface="Barlow"/>
                <a:cs typeface="Barlow"/>
                <a:sym typeface="Barlow"/>
              </a:rPr>
              <a:t>, and includes icons by </a:t>
            </a:r>
            <a:r>
              <a:rPr b="1" lang="en" sz="1200" u="sng">
                <a:solidFill>
                  <a:schemeClr val="dk1"/>
                </a:solidFill>
                <a:latin typeface="Barlow"/>
                <a:ea typeface="Barlow"/>
                <a:cs typeface="Barlow"/>
                <a:sym typeface="Barlow"/>
                <a:hlinkClick r:id="rId3">
                  <a:extLst>
                    <a:ext uri="{A12FA001-AC4F-418D-AE19-62706E023703}">
                      <ahyp:hlinkClr val="tx"/>
                    </a:ext>
                  </a:extLst>
                </a:hlinkClick>
              </a:rPr>
              <a:t>Flaticon</a:t>
            </a:r>
            <a:r>
              <a:rPr lang="en" sz="1200">
                <a:solidFill>
                  <a:schemeClr val="dk1"/>
                </a:solidFill>
                <a:latin typeface="Barlow"/>
                <a:ea typeface="Barlow"/>
                <a:cs typeface="Barlow"/>
                <a:sym typeface="Barlow"/>
              </a:rPr>
              <a:t>, and infographics &amp; images by </a:t>
            </a:r>
            <a:r>
              <a:rPr b="1" lang="en" sz="1200" u="sng">
                <a:solidFill>
                  <a:schemeClr val="dk1"/>
                </a:solidFill>
                <a:latin typeface="Barlow"/>
                <a:ea typeface="Barlow"/>
                <a:cs typeface="Barlow"/>
                <a:sym typeface="Barlow"/>
                <a:hlinkClick r:id="rId4">
                  <a:extLst>
                    <a:ext uri="{A12FA001-AC4F-418D-AE19-62706E023703}">
                      <ahyp:hlinkClr val="tx"/>
                    </a:ext>
                  </a:extLst>
                </a:hlinkClick>
              </a:rPr>
              <a:t>Freepik</a:t>
            </a:r>
            <a:r>
              <a:rPr lang="en" sz="1200" u="sng">
                <a:solidFill>
                  <a:schemeClr val="dk1"/>
                </a:solidFill>
                <a:latin typeface="Barlow"/>
                <a:ea typeface="Barlow"/>
                <a:cs typeface="Barlow"/>
                <a:sym typeface="Barlow"/>
              </a:rPr>
              <a:t> </a:t>
            </a:r>
            <a:endParaRPr b="1" sz="1200" u="sng">
              <a:solidFill>
                <a:schemeClr val="dk1"/>
              </a:solidFill>
              <a:latin typeface="Barlow"/>
              <a:ea typeface="Barlow"/>
              <a:cs typeface="Barlow"/>
              <a:sym typeface="Barlow"/>
            </a:endParaRPr>
          </a:p>
        </p:txBody>
      </p:sp>
      <p:grpSp>
        <p:nvGrpSpPr>
          <p:cNvPr id="837" name="Google Shape;837;p22"/>
          <p:cNvGrpSpPr/>
          <p:nvPr/>
        </p:nvGrpSpPr>
        <p:grpSpPr>
          <a:xfrm flipH="1" rot="-3322052">
            <a:off x="-1688828" y="-2330714"/>
            <a:ext cx="4923334" cy="4130992"/>
            <a:chOff x="5331778" y="-1723717"/>
            <a:chExt cx="4923421" cy="4131065"/>
          </a:xfrm>
        </p:grpSpPr>
        <p:sp>
          <p:nvSpPr>
            <p:cNvPr id="838" name="Google Shape;838;p22"/>
            <p:cNvSpPr/>
            <p:nvPr/>
          </p:nvSpPr>
          <p:spPr>
            <a:xfrm rot="-9010589">
              <a:off x="5862496" y="-1142019"/>
              <a:ext cx="3129571" cy="296766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22"/>
            <p:cNvSpPr/>
            <p:nvPr/>
          </p:nvSpPr>
          <p:spPr>
            <a:xfrm rot="-9010592">
              <a:off x="5995963" y="-889109"/>
              <a:ext cx="2857091" cy="257474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22"/>
            <p:cNvSpPr/>
            <p:nvPr/>
          </p:nvSpPr>
          <p:spPr>
            <a:xfrm rot="-9010589">
              <a:off x="6985761" y="919608"/>
              <a:ext cx="651583" cy="641711"/>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22"/>
            <p:cNvSpPr/>
            <p:nvPr/>
          </p:nvSpPr>
          <p:spPr>
            <a:xfrm rot="-9010590">
              <a:off x="7937526" y="1089508"/>
              <a:ext cx="458082" cy="232990"/>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22"/>
            <p:cNvSpPr/>
            <p:nvPr/>
          </p:nvSpPr>
          <p:spPr>
            <a:xfrm rot="-9010592">
              <a:off x="6344542" y="-817282"/>
              <a:ext cx="1777042" cy="1792839"/>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22"/>
            <p:cNvSpPr/>
            <p:nvPr/>
          </p:nvSpPr>
          <p:spPr>
            <a:xfrm rot="-9010594">
              <a:off x="7136640" y="1144254"/>
              <a:ext cx="341587" cy="306047"/>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22"/>
            <p:cNvSpPr/>
            <p:nvPr/>
          </p:nvSpPr>
          <p:spPr>
            <a:xfrm rot="-9010588">
              <a:off x="6498894" y="-300328"/>
              <a:ext cx="1174824" cy="102081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22"/>
            <p:cNvSpPr/>
            <p:nvPr/>
          </p:nvSpPr>
          <p:spPr>
            <a:xfrm rot="-9010590">
              <a:off x="7539570" y="-449568"/>
              <a:ext cx="499547" cy="37515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22"/>
            <p:cNvSpPr/>
            <p:nvPr/>
          </p:nvSpPr>
          <p:spPr>
            <a:xfrm rot="-9010591">
              <a:off x="6742129" y="-85169"/>
              <a:ext cx="799668" cy="499547"/>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22"/>
            <p:cNvSpPr/>
            <p:nvPr/>
          </p:nvSpPr>
          <p:spPr>
            <a:xfrm rot="-9010591">
              <a:off x="8687241" y="2695"/>
              <a:ext cx="955654" cy="94775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22"/>
            <p:cNvSpPr/>
            <p:nvPr/>
          </p:nvSpPr>
          <p:spPr>
            <a:xfrm rot="-9010589">
              <a:off x="9130283" y="320572"/>
              <a:ext cx="327765" cy="266557"/>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22"/>
            <p:cNvSpPr/>
            <p:nvPr/>
          </p:nvSpPr>
          <p:spPr>
            <a:xfrm rot="-9010591">
              <a:off x="8840293" y="167758"/>
              <a:ext cx="665405" cy="665405"/>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22"/>
            <p:cNvSpPr/>
            <p:nvPr/>
          </p:nvSpPr>
          <p:spPr>
            <a:xfrm rot="-9010592">
              <a:off x="8618135" y="-356342"/>
              <a:ext cx="1328833" cy="1593416"/>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851" name="Google Shape;851;p22"/>
          <p:cNvPicPr preferRelativeResize="0"/>
          <p:nvPr/>
        </p:nvPicPr>
        <p:blipFill>
          <a:blip r:embed="rId5">
            <a:alphaModFix/>
          </a:blip>
          <a:stretch>
            <a:fillRect/>
          </a:stretch>
        </p:blipFill>
        <p:spPr>
          <a:xfrm rot="-9094661">
            <a:off x="6764926" y="-164403"/>
            <a:ext cx="750221" cy="786213"/>
          </a:xfrm>
          <a:prstGeom prst="rect">
            <a:avLst/>
          </a:prstGeom>
          <a:noFill/>
          <a:ln>
            <a:noFill/>
          </a:ln>
        </p:spPr>
      </p:pic>
      <p:sp>
        <p:nvSpPr>
          <p:cNvPr id="852" name="Google Shape;852;p22"/>
          <p:cNvSpPr/>
          <p:nvPr/>
        </p:nvSpPr>
        <p:spPr>
          <a:xfrm rot="-9010592">
            <a:off x="6365492" y="-785882"/>
            <a:ext cx="1777042" cy="1792839"/>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22"/>
          <p:cNvSpPr/>
          <p:nvPr/>
        </p:nvSpPr>
        <p:spPr>
          <a:xfrm rot="-9010588">
            <a:off x="6519844" y="-268928"/>
            <a:ext cx="1174824" cy="102081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22"/>
          <p:cNvSpPr/>
          <p:nvPr/>
        </p:nvSpPr>
        <p:spPr>
          <a:xfrm rot="-9010590">
            <a:off x="7560520" y="-418168"/>
            <a:ext cx="499547" cy="37515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22"/>
          <p:cNvSpPr/>
          <p:nvPr/>
        </p:nvSpPr>
        <p:spPr>
          <a:xfrm rot="-9010591">
            <a:off x="8708191" y="34095"/>
            <a:ext cx="955654" cy="94775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22"/>
          <p:cNvSpPr/>
          <p:nvPr/>
        </p:nvSpPr>
        <p:spPr>
          <a:xfrm rot="-9010589">
            <a:off x="9151233" y="351972"/>
            <a:ext cx="327765" cy="266557"/>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22"/>
          <p:cNvSpPr/>
          <p:nvPr/>
        </p:nvSpPr>
        <p:spPr>
          <a:xfrm rot="-9010591">
            <a:off x="8861243" y="199158"/>
            <a:ext cx="665405" cy="665405"/>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22"/>
          <p:cNvSpPr/>
          <p:nvPr/>
        </p:nvSpPr>
        <p:spPr>
          <a:xfrm rot="-9010592">
            <a:off x="8639085" y="-324942"/>
            <a:ext cx="1328833" cy="1593416"/>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859" name="Google Shape;859;p22"/>
          <p:cNvPicPr preferRelativeResize="0"/>
          <p:nvPr/>
        </p:nvPicPr>
        <p:blipFill>
          <a:blip r:embed="rId6">
            <a:alphaModFix/>
          </a:blip>
          <a:stretch>
            <a:fillRect/>
          </a:stretch>
        </p:blipFill>
        <p:spPr>
          <a:xfrm rot="4628052">
            <a:off x="839512" y="-110933"/>
            <a:ext cx="1023670" cy="808859"/>
          </a:xfrm>
          <a:prstGeom prst="rect">
            <a:avLst/>
          </a:prstGeom>
          <a:noFill/>
          <a:ln>
            <a:noFill/>
          </a:ln>
        </p:spPr>
      </p:pic>
      <p:grpSp>
        <p:nvGrpSpPr>
          <p:cNvPr id="860" name="Google Shape;860;p22"/>
          <p:cNvGrpSpPr/>
          <p:nvPr/>
        </p:nvGrpSpPr>
        <p:grpSpPr>
          <a:xfrm>
            <a:off x="3808550" y="2345845"/>
            <a:ext cx="7718667" cy="3820394"/>
            <a:chOff x="944563" y="3011488"/>
            <a:chExt cx="4211637" cy="2565400"/>
          </a:xfrm>
        </p:grpSpPr>
        <p:sp>
          <p:nvSpPr>
            <p:cNvPr id="861" name="Google Shape;861;p22"/>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22"/>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22"/>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22"/>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22"/>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22"/>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22"/>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22"/>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22"/>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22"/>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22"/>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22"/>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2"/>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2"/>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2"/>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22"/>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22"/>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2"/>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2"/>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22"/>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2"/>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2"/>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2"/>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2"/>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2"/>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2"/>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2"/>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22"/>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22"/>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22"/>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22"/>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22"/>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22"/>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22"/>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22"/>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22"/>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2"/>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2"/>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22"/>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00" name="Shape 900"/>
        <p:cNvGrpSpPr/>
        <p:nvPr/>
      </p:nvGrpSpPr>
      <p:grpSpPr>
        <a:xfrm>
          <a:off x="0" y="0"/>
          <a:ext cx="0" cy="0"/>
          <a:chOff x="0" y="0"/>
          <a:chExt cx="0" cy="0"/>
        </a:xfrm>
      </p:grpSpPr>
      <p:grpSp>
        <p:nvGrpSpPr>
          <p:cNvPr id="901" name="Google Shape;901;p23"/>
          <p:cNvGrpSpPr/>
          <p:nvPr/>
        </p:nvGrpSpPr>
        <p:grpSpPr>
          <a:xfrm>
            <a:off x="-1853247" y="-1662784"/>
            <a:ext cx="12631784" cy="8791553"/>
            <a:chOff x="-1853247" y="-1662784"/>
            <a:chExt cx="12631784" cy="8791553"/>
          </a:xfrm>
        </p:grpSpPr>
        <p:grpSp>
          <p:nvGrpSpPr>
            <p:cNvPr id="902" name="Google Shape;902;p23"/>
            <p:cNvGrpSpPr/>
            <p:nvPr/>
          </p:nvGrpSpPr>
          <p:grpSpPr>
            <a:xfrm rot="-5400000">
              <a:off x="6853018" y="-1873891"/>
              <a:ext cx="3714412" cy="4136626"/>
              <a:chOff x="6452693" y="2612509"/>
              <a:chExt cx="3714412" cy="4136626"/>
            </a:xfrm>
          </p:grpSpPr>
          <p:sp>
            <p:nvSpPr>
              <p:cNvPr id="903" name="Google Shape;903;p23"/>
              <p:cNvSpPr/>
              <p:nvPr/>
            </p:nvSpPr>
            <p:spPr>
              <a:xfrm rot="-3153882">
                <a:off x="8323793" y="2921831"/>
                <a:ext cx="1427693" cy="131332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3"/>
              <p:cNvSpPr/>
              <p:nvPr/>
            </p:nvSpPr>
            <p:spPr>
              <a:xfrm rot="-3153878">
                <a:off x="8543966" y="3095589"/>
                <a:ext cx="893976" cy="846324"/>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23"/>
              <p:cNvSpPr/>
              <p:nvPr/>
            </p:nvSpPr>
            <p:spPr>
              <a:xfrm rot="-3153878">
                <a:off x="8819601" y="3475568"/>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23"/>
              <p:cNvSpPr/>
              <p:nvPr/>
            </p:nvSpPr>
            <p:spPr>
              <a:xfrm rot="-3153878">
                <a:off x="6968935" y="3574233"/>
                <a:ext cx="2681928" cy="2624752"/>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23"/>
              <p:cNvSpPr/>
              <p:nvPr/>
            </p:nvSpPr>
            <p:spPr>
              <a:xfrm rot="-3153880">
                <a:off x="8321314" y="4203185"/>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23"/>
              <p:cNvSpPr/>
              <p:nvPr/>
            </p:nvSpPr>
            <p:spPr>
              <a:xfrm rot="-3153881">
                <a:off x="9059897" y="4564360"/>
                <a:ext cx="756735" cy="590902"/>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23"/>
              <p:cNvSpPr/>
              <p:nvPr/>
            </p:nvSpPr>
            <p:spPr>
              <a:xfrm rot="-3153883">
                <a:off x="7232204" y="4160970"/>
                <a:ext cx="1385758" cy="1942353"/>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23"/>
              <p:cNvSpPr/>
              <p:nvPr/>
            </p:nvSpPr>
            <p:spPr>
              <a:xfrm rot="-3153878">
                <a:off x="7428695" y="4433917"/>
                <a:ext cx="913039"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23"/>
              <p:cNvSpPr/>
              <p:nvPr/>
            </p:nvSpPr>
            <p:spPr>
              <a:xfrm rot="-3153879">
                <a:off x="7440314" y="4854408"/>
                <a:ext cx="348823"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23"/>
              <p:cNvSpPr/>
              <p:nvPr/>
            </p:nvSpPr>
            <p:spPr>
              <a:xfrm rot="-3153880">
                <a:off x="8207583" y="5119597"/>
                <a:ext cx="251609" cy="297357"/>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23"/>
              <p:cNvSpPr/>
              <p:nvPr/>
            </p:nvSpPr>
            <p:spPr>
              <a:xfrm rot="-3153878">
                <a:off x="9301266" y="4699738"/>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4" name="Google Shape;914;p23"/>
            <p:cNvGrpSpPr/>
            <p:nvPr/>
          </p:nvGrpSpPr>
          <p:grpSpPr>
            <a:xfrm flipH="1" rot="4013921">
              <a:off x="-1557369" y="3601925"/>
              <a:ext cx="3347380" cy="2854672"/>
              <a:chOff x="6937375" y="1462088"/>
              <a:chExt cx="2459038" cy="2097088"/>
            </a:xfrm>
          </p:grpSpPr>
          <p:sp>
            <p:nvSpPr>
              <p:cNvPr id="915" name="Google Shape;915;p2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2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2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2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2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2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2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2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2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4" name="Google Shape;924;p23"/>
            <p:cNvGrpSpPr/>
            <p:nvPr/>
          </p:nvGrpSpPr>
          <p:grpSpPr>
            <a:xfrm flipH="1" rot="-606681">
              <a:off x="6756969" y="3601834"/>
              <a:ext cx="3347596" cy="2854857"/>
              <a:chOff x="6937375" y="1462088"/>
              <a:chExt cx="2459038" cy="2097088"/>
            </a:xfrm>
          </p:grpSpPr>
          <p:sp>
            <p:nvSpPr>
              <p:cNvPr id="925" name="Google Shape;925;p2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2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2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2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2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2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2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2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2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34" name="Google Shape;934;p23"/>
          <p:cNvGrpSpPr/>
          <p:nvPr/>
        </p:nvGrpSpPr>
        <p:grpSpPr>
          <a:xfrm flipH="1" rot="-606453">
            <a:off x="7005515" y="3955594"/>
            <a:ext cx="2579252" cy="1012872"/>
            <a:chOff x="-49250" y="4319475"/>
            <a:chExt cx="2579200" cy="1012851"/>
          </a:xfrm>
        </p:grpSpPr>
        <p:pic>
          <p:nvPicPr>
            <p:cNvPr id="935" name="Google Shape;935;p2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936" name="Google Shape;936;p2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37" name="Shape 937"/>
        <p:cNvGrpSpPr/>
        <p:nvPr/>
      </p:nvGrpSpPr>
      <p:grpSpPr>
        <a:xfrm>
          <a:off x="0" y="0"/>
          <a:ext cx="0" cy="0"/>
          <a:chOff x="0" y="0"/>
          <a:chExt cx="0" cy="0"/>
        </a:xfrm>
      </p:grpSpPr>
      <p:grpSp>
        <p:nvGrpSpPr>
          <p:cNvPr id="938" name="Google Shape;938;p24"/>
          <p:cNvGrpSpPr/>
          <p:nvPr/>
        </p:nvGrpSpPr>
        <p:grpSpPr>
          <a:xfrm>
            <a:off x="-1327495" y="-1880341"/>
            <a:ext cx="12993435" cy="9236613"/>
            <a:chOff x="-1327495" y="-1880341"/>
            <a:chExt cx="12993435" cy="9236613"/>
          </a:xfrm>
        </p:grpSpPr>
        <p:sp>
          <p:nvSpPr>
            <p:cNvPr id="939" name="Google Shape;939;p24"/>
            <p:cNvSpPr/>
            <p:nvPr/>
          </p:nvSpPr>
          <p:spPr>
            <a:xfrm rot="-6299999">
              <a:off x="-719640" y="1637615"/>
              <a:ext cx="1606584" cy="147788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24"/>
            <p:cNvSpPr/>
            <p:nvPr/>
          </p:nvSpPr>
          <p:spPr>
            <a:xfrm rot="-6300000">
              <a:off x="-1030392" y="-1433126"/>
              <a:ext cx="3399769" cy="3223903"/>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24"/>
            <p:cNvSpPr/>
            <p:nvPr/>
          </p:nvSpPr>
          <p:spPr>
            <a:xfrm rot="-6300000">
              <a:off x="-928007" y="-1178606"/>
              <a:ext cx="3103763" cy="2797047"/>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24"/>
            <p:cNvSpPr/>
            <p:nvPr/>
          </p:nvSpPr>
          <p:spPr>
            <a:xfrm rot="-6299999">
              <a:off x="-465479" y="429269"/>
              <a:ext cx="707839" cy="697117"/>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24"/>
            <p:cNvSpPr/>
            <p:nvPr/>
          </p:nvSpPr>
          <p:spPr>
            <a:xfrm rot="-6300001">
              <a:off x="-242071" y="-1145801"/>
              <a:ext cx="1930469" cy="1947637"/>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24"/>
            <p:cNvSpPr/>
            <p:nvPr/>
          </p:nvSpPr>
          <p:spPr>
            <a:xfrm rot="-6300000">
              <a:off x="-344029" y="651924"/>
              <a:ext cx="371079" cy="332471"/>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24"/>
            <p:cNvSpPr/>
            <p:nvPr/>
          </p:nvSpPr>
          <p:spPr>
            <a:xfrm rot="-6299998">
              <a:off x="-128244" y="-739262"/>
              <a:ext cx="1276257" cy="1108953"/>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24"/>
            <p:cNvSpPr/>
            <p:nvPr/>
          </p:nvSpPr>
          <p:spPr>
            <a:xfrm rot="-6300002">
              <a:off x="1140665" y="-208360"/>
              <a:ext cx="542677" cy="40754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24"/>
            <p:cNvSpPr/>
            <p:nvPr/>
          </p:nvSpPr>
          <p:spPr>
            <a:xfrm rot="-6300002">
              <a:off x="153189" y="-448064"/>
              <a:ext cx="868711" cy="54267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24"/>
            <p:cNvSpPr/>
            <p:nvPr/>
          </p:nvSpPr>
          <p:spPr>
            <a:xfrm rot="-6300000">
              <a:off x="1292521" y="818321"/>
              <a:ext cx="1443561" cy="173099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24"/>
            <p:cNvSpPr/>
            <p:nvPr/>
          </p:nvSpPr>
          <p:spPr>
            <a:xfrm rot="8898568">
              <a:off x="9790939" y="4282687"/>
              <a:ext cx="1606583" cy="1477889"/>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24"/>
            <p:cNvSpPr/>
            <p:nvPr/>
          </p:nvSpPr>
          <p:spPr>
            <a:xfrm rot="8898566">
              <a:off x="10116368" y="4626983"/>
              <a:ext cx="1005990" cy="952369"/>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24"/>
            <p:cNvSpPr/>
            <p:nvPr/>
          </p:nvSpPr>
          <p:spPr>
            <a:xfrm rot="8898568">
              <a:off x="10497123" y="4808699"/>
              <a:ext cx="360354" cy="35606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24"/>
            <p:cNvSpPr/>
            <p:nvPr/>
          </p:nvSpPr>
          <p:spPr>
            <a:xfrm rot="8898568">
              <a:off x="6620952" y="3479712"/>
              <a:ext cx="3399765" cy="3223904"/>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24"/>
            <p:cNvSpPr/>
            <p:nvPr/>
          </p:nvSpPr>
          <p:spPr>
            <a:xfrm rot="8898564">
              <a:off x="6821414" y="3725039"/>
              <a:ext cx="3103762" cy="2797048"/>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24"/>
            <p:cNvSpPr/>
            <p:nvPr/>
          </p:nvSpPr>
          <p:spPr>
            <a:xfrm rot="8898567">
              <a:off x="8764999" y="5319220"/>
              <a:ext cx="707839" cy="697117"/>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24"/>
            <p:cNvSpPr/>
            <p:nvPr/>
          </p:nvSpPr>
          <p:spPr>
            <a:xfrm rot="8898564">
              <a:off x="9280198" y="4706986"/>
              <a:ext cx="497633" cy="253107"/>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24"/>
            <p:cNvSpPr/>
            <p:nvPr/>
          </p:nvSpPr>
          <p:spPr>
            <a:xfrm rot="8898565">
              <a:off x="7004155" y="4167194"/>
              <a:ext cx="1930470" cy="1947636"/>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24"/>
            <p:cNvSpPr/>
            <p:nvPr/>
          </p:nvSpPr>
          <p:spPr>
            <a:xfrm rot="8898568">
              <a:off x="8985491" y="5534912"/>
              <a:ext cx="371079" cy="332471"/>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24"/>
            <p:cNvSpPr/>
            <p:nvPr/>
          </p:nvSpPr>
          <p:spPr>
            <a:xfrm rot="8898567">
              <a:off x="8830804" y="2987419"/>
              <a:ext cx="1038163" cy="1029588"/>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24"/>
            <p:cNvSpPr/>
            <p:nvPr/>
          </p:nvSpPr>
          <p:spPr>
            <a:xfrm rot="8898573">
              <a:off x="9217046" y="3222388"/>
              <a:ext cx="356064" cy="28957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24"/>
            <p:cNvSpPr/>
            <p:nvPr/>
          </p:nvSpPr>
          <p:spPr>
            <a:xfrm rot="8898571">
              <a:off x="9015374" y="3145593"/>
              <a:ext cx="722855" cy="722857"/>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24"/>
            <p:cNvSpPr/>
            <p:nvPr/>
          </p:nvSpPr>
          <p:spPr>
            <a:xfrm rot="8898569">
              <a:off x="8654407" y="2505782"/>
              <a:ext cx="1443560" cy="1730991"/>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2" name="Google Shape;962;p24"/>
          <p:cNvGrpSpPr/>
          <p:nvPr/>
        </p:nvGrpSpPr>
        <p:grpSpPr>
          <a:xfrm>
            <a:off x="3229900" y="-1397741"/>
            <a:ext cx="8436059" cy="4071003"/>
            <a:chOff x="0" y="2771776"/>
            <a:chExt cx="5156200" cy="3062286"/>
          </a:xfrm>
        </p:grpSpPr>
        <p:sp>
          <p:nvSpPr>
            <p:cNvPr id="963" name="Google Shape;963;p24"/>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24"/>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24"/>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24"/>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24"/>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24"/>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24"/>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24"/>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24"/>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24"/>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24"/>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24"/>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24"/>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24"/>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24"/>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24"/>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24"/>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24"/>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24"/>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24"/>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24"/>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24"/>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24"/>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24"/>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24"/>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24"/>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24"/>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24"/>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24"/>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24"/>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24"/>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24"/>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24"/>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24"/>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24"/>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24"/>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24"/>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24"/>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24"/>
            <p:cNvSpPr/>
            <p:nvPr/>
          </p:nvSpPr>
          <p:spPr>
            <a:xfrm>
              <a:off x="944563" y="4333876"/>
              <a:ext cx="1500" cy="1500"/>
            </a:xfrm>
            <a:prstGeom prst="rect">
              <a:avLst/>
            </a:pr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24"/>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24"/>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24"/>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5" name="Google Shape;1005;p24"/>
          <p:cNvGrpSpPr/>
          <p:nvPr/>
        </p:nvGrpSpPr>
        <p:grpSpPr>
          <a:xfrm>
            <a:off x="-428188" y="869512"/>
            <a:ext cx="9170830" cy="4903083"/>
            <a:chOff x="-428188" y="869512"/>
            <a:chExt cx="9170830" cy="4903083"/>
          </a:xfrm>
        </p:grpSpPr>
        <p:pic>
          <p:nvPicPr>
            <p:cNvPr id="1006" name="Google Shape;1006;p24"/>
            <p:cNvPicPr preferRelativeResize="0"/>
            <p:nvPr/>
          </p:nvPicPr>
          <p:blipFill>
            <a:blip r:embed="rId2">
              <a:alphaModFix/>
            </a:blip>
            <a:stretch>
              <a:fillRect/>
            </a:stretch>
          </p:blipFill>
          <p:spPr>
            <a:xfrm>
              <a:off x="-428188" y="2080868"/>
              <a:ext cx="1023670" cy="808858"/>
            </a:xfrm>
            <a:prstGeom prst="rect">
              <a:avLst/>
            </a:prstGeom>
            <a:noFill/>
            <a:ln>
              <a:noFill/>
            </a:ln>
          </p:spPr>
        </p:pic>
        <p:pic>
          <p:nvPicPr>
            <p:cNvPr id="1007" name="Google Shape;1007;p24"/>
            <p:cNvPicPr preferRelativeResize="0"/>
            <p:nvPr/>
          </p:nvPicPr>
          <p:blipFill>
            <a:blip r:embed="rId3">
              <a:alphaModFix/>
            </a:blip>
            <a:stretch>
              <a:fillRect/>
            </a:stretch>
          </p:blipFill>
          <p:spPr>
            <a:xfrm flipH="1" rot="1721713">
              <a:off x="1368176" y="1304805"/>
              <a:ext cx="1249943" cy="808857"/>
            </a:xfrm>
            <a:prstGeom prst="rect">
              <a:avLst/>
            </a:prstGeom>
            <a:noFill/>
            <a:ln>
              <a:noFill/>
            </a:ln>
          </p:spPr>
        </p:pic>
        <p:pic>
          <p:nvPicPr>
            <p:cNvPr id="1008" name="Google Shape;1008;p24"/>
            <p:cNvPicPr preferRelativeResize="0"/>
            <p:nvPr/>
          </p:nvPicPr>
          <p:blipFill>
            <a:blip r:embed="rId4">
              <a:alphaModFix/>
            </a:blip>
            <a:stretch>
              <a:fillRect/>
            </a:stretch>
          </p:blipFill>
          <p:spPr>
            <a:xfrm rot="-1877775">
              <a:off x="248096" y="963751"/>
              <a:ext cx="545374" cy="651676"/>
            </a:xfrm>
            <a:prstGeom prst="rect">
              <a:avLst/>
            </a:prstGeom>
            <a:noFill/>
            <a:ln>
              <a:noFill/>
            </a:ln>
          </p:spPr>
        </p:pic>
        <p:pic>
          <p:nvPicPr>
            <p:cNvPr id="1009" name="Google Shape;1009;p24"/>
            <p:cNvPicPr preferRelativeResize="0"/>
            <p:nvPr/>
          </p:nvPicPr>
          <p:blipFill>
            <a:blip r:embed="rId5">
              <a:alphaModFix/>
            </a:blip>
            <a:stretch>
              <a:fillRect/>
            </a:stretch>
          </p:blipFill>
          <p:spPr>
            <a:xfrm rot="9058537">
              <a:off x="7323147" y="4313408"/>
              <a:ext cx="1191417" cy="1248562"/>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 name="Shape 136"/>
        <p:cNvGrpSpPr/>
        <p:nvPr/>
      </p:nvGrpSpPr>
      <p:grpSpPr>
        <a:xfrm>
          <a:off x="0" y="0"/>
          <a:ext cx="0" cy="0"/>
          <a:chOff x="0" y="0"/>
          <a:chExt cx="0" cy="0"/>
        </a:xfrm>
      </p:grpSpPr>
      <p:grpSp>
        <p:nvGrpSpPr>
          <p:cNvPr id="137" name="Google Shape;137;p4"/>
          <p:cNvGrpSpPr/>
          <p:nvPr/>
        </p:nvGrpSpPr>
        <p:grpSpPr>
          <a:xfrm>
            <a:off x="6603239" y="2021820"/>
            <a:ext cx="3839099" cy="3788303"/>
            <a:chOff x="6603239" y="2021820"/>
            <a:chExt cx="3839099" cy="3788303"/>
          </a:xfrm>
        </p:grpSpPr>
        <p:sp>
          <p:nvSpPr>
            <p:cNvPr id="138" name="Google Shape;138;p4"/>
            <p:cNvSpPr/>
            <p:nvPr/>
          </p:nvSpPr>
          <p:spPr>
            <a:xfrm rot="-9045387">
              <a:off x="6824950" y="4287420"/>
              <a:ext cx="1377344" cy="1267011"/>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4"/>
            <p:cNvSpPr/>
            <p:nvPr/>
          </p:nvSpPr>
          <p:spPr>
            <a:xfrm rot="-9045382">
              <a:off x="7031766" y="4565479"/>
              <a:ext cx="862449" cy="816476"/>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4"/>
            <p:cNvSpPr/>
            <p:nvPr/>
          </p:nvSpPr>
          <p:spPr>
            <a:xfrm rot="-9045387">
              <a:off x="7419903" y="4816007"/>
              <a:ext cx="308937" cy="305259"/>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4"/>
            <p:cNvSpPr/>
            <p:nvPr/>
          </p:nvSpPr>
          <p:spPr>
            <a:xfrm rot="9106276">
              <a:off x="8483735" y="3771434"/>
              <a:ext cx="1349761" cy="1007722"/>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4"/>
            <p:cNvSpPr/>
            <p:nvPr/>
          </p:nvSpPr>
          <p:spPr>
            <a:xfrm rot="9106276">
              <a:off x="8667688" y="3940693"/>
              <a:ext cx="923134" cy="715337"/>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4"/>
            <p:cNvSpPr/>
            <p:nvPr/>
          </p:nvSpPr>
          <p:spPr>
            <a:xfrm rot="9106276">
              <a:off x="8793000" y="4109684"/>
              <a:ext cx="413756" cy="334682"/>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4"/>
            <p:cNvSpPr/>
            <p:nvPr/>
          </p:nvSpPr>
          <p:spPr>
            <a:xfrm rot="9106277">
              <a:off x="8402831" y="2390086"/>
              <a:ext cx="1862817" cy="1215523"/>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4"/>
            <p:cNvSpPr/>
            <p:nvPr/>
          </p:nvSpPr>
          <p:spPr>
            <a:xfrm rot="9106279">
              <a:off x="8619133" y="2549302"/>
              <a:ext cx="1441707" cy="867965"/>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4"/>
            <p:cNvSpPr/>
            <p:nvPr/>
          </p:nvSpPr>
          <p:spPr>
            <a:xfrm rot="9106275">
              <a:off x="8866076" y="2671268"/>
              <a:ext cx="1062891" cy="535124"/>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4"/>
            <p:cNvSpPr/>
            <p:nvPr/>
          </p:nvSpPr>
          <p:spPr>
            <a:xfrm rot="9106277">
              <a:off x="9265500" y="2768746"/>
              <a:ext cx="490990" cy="222509"/>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8" name="Google Shape;14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4"/>
          <p:cNvSpPr txBox="1"/>
          <p:nvPr>
            <p:ph idx="1" type="body"/>
          </p:nvPr>
        </p:nvSpPr>
        <p:spPr>
          <a:xfrm>
            <a:off x="720000" y="1063351"/>
            <a:ext cx="7704000" cy="36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atin typeface="Barlow"/>
                <a:ea typeface="Barlow"/>
                <a:cs typeface="Barlow"/>
                <a:sym typeface="Barlow"/>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50" name="Google Shape;150;p4"/>
          <p:cNvGrpSpPr/>
          <p:nvPr/>
        </p:nvGrpSpPr>
        <p:grpSpPr>
          <a:xfrm rot="-7084280">
            <a:off x="-1417747" y="-1119106"/>
            <a:ext cx="2589024" cy="2455084"/>
            <a:chOff x="6461966" y="2307173"/>
            <a:chExt cx="4411002" cy="4182802"/>
          </a:xfrm>
        </p:grpSpPr>
        <p:sp>
          <p:nvSpPr>
            <p:cNvPr id="151" name="Google Shape;151;p4"/>
            <p:cNvSpPr/>
            <p:nvPr/>
          </p:nvSpPr>
          <p:spPr>
            <a:xfrm>
              <a:off x="6461966" y="2307173"/>
              <a:ext cx="4411002" cy="4182802"/>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4"/>
            <p:cNvSpPr/>
            <p:nvPr/>
          </p:nvSpPr>
          <p:spPr>
            <a:xfrm>
              <a:off x="6617812" y="2513113"/>
              <a:ext cx="4026950" cy="362898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4"/>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4"/>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4"/>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4"/>
            <p:cNvSpPr/>
            <p:nvPr/>
          </p:nvSpPr>
          <p:spPr>
            <a:xfrm>
              <a:off x="8348817" y="3601253"/>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4"/>
            <p:cNvSpPr/>
            <p:nvPr/>
          </p:nvSpPr>
          <p:spPr>
            <a:xfrm>
              <a:off x="8295941" y="5126318"/>
              <a:ext cx="704091" cy="52876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4"/>
            <p:cNvSpPr/>
            <p:nvPr/>
          </p:nvSpPr>
          <p:spPr>
            <a:xfrm>
              <a:off x="8577020" y="4063225"/>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 name="Google Shape;159;p4"/>
          <p:cNvGrpSpPr/>
          <p:nvPr/>
        </p:nvGrpSpPr>
        <p:grpSpPr>
          <a:xfrm rot="10296292">
            <a:off x="1191284" y="-1992159"/>
            <a:ext cx="2589213" cy="2455262"/>
            <a:chOff x="6461966" y="2307173"/>
            <a:chExt cx="4411002" cy="4182802"/>
          </a:xfrm>
        </p:grpSpPr>
        <p:sp>
          <p:nvSpPr>
            <p:cNvPr id="160" name="Google Shape;160;p4"/>
            <p:cNvSpPr/>
            <p:nvPr/>
          </p:nvSpPr>
          <p:spPr>
            <a:xfrm>
              <a:off x="6461966" y="2307173"/>
              <a:ext cx="4411002" cy="4182802"/>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4"/>
            <p:cNvSpPr/>
            <p:nvPr/>
          </p:nvSpPr>
          <p:spPr>
            <a:xfrm>
              <a:off x="6617812" y="2513113"/>
              <a:ext cx="4026950" cy="362898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4"/>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4"/>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4"/>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4"/>
            <p:cNvSpPr/>
            <p:nvPr/>
          </p:nvSpPr>
          <p:spPr>
            <a:xfrm>
              <a:off x="8348817" y="3601253"/>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4"/>
            <p:cNvSpPr/>
            <p:nvPr/>
          </p:nvSpPr>
          <p:spPr>
            <a:xfrm>
              <a:off x="8295941" y="5126318"/>
              <a:ext cx="704091" cy="52876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4"/>
            <p:cNvSpPr/>
            <p:nvPr/>
          </p:nvSpPr>
          <p:spPr>
            <a:xfrm>
              <a:off x="8577020" y="4063225"/>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68" name="Google Shape;168;p4"/>
          <p:cNvPicPr preferRelativeResize="0"/>
          <p:nvPr/>
        </p:nvPicPr>
        <p:blipFill>
          <a:blip r:embed="rId2">
            <a:alphaModFix/>
          </a:blip>
          <a:stretch>
            <a:fillRect/>
          </a:stretch>
        </p:blipFill>
        <p:spPr>
          <a:xfrm rot="1849826">
            <a:off x="7153084" y="4532223"/>
            <a:ext cx="842582" cy="883005"/>
          </a:xfrm>
          <a:prstGeom prst="rect">
            <a:avLst/>
          </a:prstGeom>
          <a:noFill/>
          <a:ln>
            <a:noFill/>
          </a:ln>
        </p:spPr>
      </p:pic>
      <p:pic>
        <p:nvPicPr>
          <p:cNvPr id="169" name="Google Shape;169;p4"/>
          <p:cNvPicPr preferRelativeResize="0"/>
          <p:nvPr/>
        </p:nvPicPr>
        <p:blipFill>
          <a:blip r:embed="rId3">
            <a:alphaModFix/>
          </a:blip>
          <a:stretch>
            <a:fillRect/>
          </a:stretch>
        </p:blipFill>
        <p:spPr>
          <a:xfrm rot="8468218">
            <a:off x="8661998" y="3979267"/>
            <a:ext cx="771427" cy="60955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grpSp>
        <p:nvGrpSpPr>
          <p:cNvPr id="171" name="Google Shape;171;p5"/>
          <p:cNvGrpSpPr/>
          <p:nvPr/>
        </p:nvGrpSpPr>
        <p:grpSpPr>
          <a:xfrm>
            <a:off x="-2083996" y="-890440"/>
            <a:ext cx="12421863" cy="7846998"/>
            <a:chOff x="-2083996" y="-890440"/>
            <a:chExt cx="12421863" cy="7846998"/>
          </a:xfrm>
        </p:grpSpPr>
        <p:grpSp>
          <p:nvGrpSpPr>
            <p:cNvPr id="172" name="Google Shape;172;p5"/>
            <p:cNvGrpSpPr/>
            <p:nvPr/>
          </p:nvGrpSpPr>
          <p:grpSpPr>
            <a:xfrm rot="2413556">
              <a:off x="-1504324" y="3357535"/>
              <a:ext cx="3121859" cy="2938434"/>
              <a:chOff x="3282875" y="75000"/>
              <a:chExt cx="3121875" cy="2938449"/>
            </a:xfrm>
          </p:grpSpPr>
          <p:sp>
            <p:nvSpPr>
              <p:cNvPr id="173" name="Google Shape;173;p5"/>
              <p:cNvSpPr/>
              <p:nvPr/>
            </p:nvSpPr>
            <p:spPr>
              <a:xfrm>
                <a:off x="4925437" y="449866"/>
                <a:ext cx="1479313" cy="1104445"/>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5"/>
              <p:cNvSpPr/>
              <p:nvPr/>
            </p:nvSpPr>
            <p:spPr>
              <a:xfrm>
                <a:off x="4497090" y="1624833"/>
                <a:ext cx="975460" cy="96739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5"/>
              <p:cNvSpPr/>
              <p:nvPr/>
            </p:nvSpPr>
            <p:spPr>
              <a:xfrm>
                <a:off x="4714754" y="2058147"/>
                <a:ext cx="334558" cy="272081"/>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5"/>
              <p:cNvSpPr/>
              <p:nvPr/>
            </p:nvSpPr>
            <p:spPr>
              <a:xfrm>
                <a:off x="3282875" y="75000"/>
                <a:ext cx="1598223" cy="1547834"/>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5"/>
              <p:cNvSpPr/>
              <p:nvPr/>
            </p:nvSpPr>
            <p:spPr>
              <a:xfrm>
                <a:off x="3847191" y="905349"/>
                <a:ext cx="395021" cy="437344"/>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5"/>
              <p:cNvSpPr/>
              <p:nvPr/>
            </p:nvSpPr>
            <p:spPr>
              <a:xfrm>
                <a:off x="3506586" y="268479"/>
                <a:ext cx="1076230" cy="123343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5"/>
              <p:cNvSpPr/>
              <p:nvPr/>
            </p:nvSpPr>
            <p:spPr>
              <a:xfrm>
                <a:off x="4626076" y="1751805"/>
                <a:ext cx="679195" cy="679193"/>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5"/>
              <p:cNvSpPr/>
              <p:nvPr/>
            </p:nvSpPr>
            <p:spPr>
              <a:xfrm>
                <a:off x="4220977" y="1387015"/>
                <a:ext cx="1356373" cy="1626434"/>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 name="Google Shape;181;p5"/>
            <p:cNvGrpSpPr/>
            <p:nvPr/>
          </p:nvGrpSpPr>
          <p:grpSpPr>
            <a:xfrm>
              <a:off x="7215992" y="-890440"/>
              <a:ext cx="3121875" cy="2938449"/>
              <a:chOff x="3282875" y="75000"/>
              <a:chExt cx="3121875" cy="2938449"/>
            </a:xfrm>
          </p:grpSpPr>
          <p:sp>
            <p:nvSpPr>
              <p:cNvPr id="182" name="Google Shape;182;p5"/>
              <p:cNvSpPr/>
              <p:nvPr/>
            </p:nvSpPr>
            <p:spPr>
              <a:xfrm>
                <a:off x="4925437" y="449866"/>
                <a:ext cx="1479313" cy="1104445"/>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5"/>
              <p:cNvSpPr/>
              <p:nvPr/>
            </p:nvSpPr>
            <p:spPr>
              <a:xfrm>
                <a:off x="5199533" y="603037"/>
                <a:ext cx="1011738" cy="783995"/>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5"/>
              <p:cNvSpPr/>
              <p:nvPr/>
            </p:nvSpPr>
            <p:spPr>
              <a:xfrm>
                <a:off x="5592538" y="899303"/>
                <a:ext cx="453469" cy="36680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5"/>
              <p:cNvSpPr/>
              <p:nvPr/>
            </p:nvSpPr>
            <p:spPr>
              <a:xfrm>
                <a:off x="4497090" y="1624833"/>
                <a:ext cx="975460" cy="96739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5"/>
              <p:cNvSpPr/>
              <p:nvPr/>
            </p:nvSpPr>
            <p:spPr>
              <a:xfrm>
                <a:off x="4714754" y="2058147"/>
                <a:ext cx="334558" cy="272081"/>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5"/>
              <p:cNvSpPr/>
              <p:nvPr/>
            </p:nvSpPr>
            <p:spPr>
              <a:xfrm>
                <a:off x="3282875" y="75000"/>
                <a:ext cx="1598223" cy="1547834"/>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5"/>
              <p:cNvSpPr/>
              <p:nvPr/>
            </p:nvSpPr>
            <p:spPr>
              <a:xfrm>
                <a:off x="3847191" y="905349"/>
                <a:ext cx="395021" cy="437344"/>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5"/>
              <p:cNvSpPr/>
              <p:nvPr/>
            </p:nvSpPr>
            <p:spPr>
              <a:xfrm>
                <a:off x="3506586" y="268479"/>
                <a:ext cx="1076230" cy="123343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5"/>
              <p:cNvSpPr/>
              <p:nvPr/>
            </p:nvSpPr>
            <p:spPr>
              <a:xfrm>
                <a:off x="4220977" y="1387015"/>
                <a:ext cx="1356373" cy="1626434"/>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5"/>
              <p:cNvSpPr/>
              <p:nvPr/>
            </p:nvSpPr>
            <p:spPr>
              <a:xfrm>
                <a:off x="4626076" y="1751805"/>
                <a:ext cx="679195" cy="679193"/>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92" name="Google Shape;19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3" name="Google Shape;193;p5"/>
          <p:cNvSpPr txBox="1"/>
          <p:nvPr>
            <p:ph idx="1" type="subTitle"/>
          </p:nvPr>
        </p:nvSpPr>
        <p:spPr>
          <a:xfrm>
            <a:off x="4923249" y="2424875"/>
            <a:ext cx="2505600" cy="14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5"/>
          <p:cNvSpPr txBox="1"/>
          <p:nvPr>
            <p:ph idx="2" type="subTitle"/>
          </p:nvPr>
        </p:nvSpPr>
        <p:spPr>
          <a:xfrm>
            <a:off x="1715375" y="2424875"/>
            <a:ext cx="2505600" cy="14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5"/>
          <p:cNvSpPr txBox="1"/>
          <p:nvPr>
            <p:ph idx="3" type="subTitle"/>
          </p:nvPr>
        </p:nvSpPr>
        <p:spPr>
          <a:xfrm>
            <a:off x="1715375" y="2035904"/>
            <a:ext cx="2505600" cy="44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196" name="Google Shape;196;p5"/>
          <p:cNvSpPr txBox="1"/>
          <p:nvPr>
            <p:ph idx="4" type="subTitle"/>
          </p:nvPr>
        </p:nvSpPr>
        <p:spPr>
          <a:xfrm>
            <a:off x="4923250" y="2035904"/>
            <a:ext cx="2505600" cy="44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197" name="Google Shape;197;p5"/>
          <p:cNvGrpSpPr/>
          <p:nvPr/>
        </p:nvGrpSpPr>
        <p:grpSpPr>
          <a:xfrm>
            <a:off x="310118" y="-328432"/>
            <a:ext cx="8833877" cy="5868817"/>
            <a:chOff x="310118" y="-269357"/>
            <a:chExt cx="8833877" cy="5868817"/>
          </a:xfrm>
        </p:grpSpPr>
        <p:pic>
          <p:nvPicPr>
            <p:cNvPr id="198" name="Google Shape;198;p5"/>
            <p:cNvPicPr preferRelativeResize="0"/>
            <p:nvPr/>
          </p:nvPicPr>
          <p:blipFill>
            <a:blip r:embed="rId2">
              <a:alphaModFix/>
            </a:blip>
            <a:stretch>
              <a:fillRect/>
            </a:stretch>
          </p:blipFill>
          <p:spPr>
            <a:xfrm rot="1964704">
              <a:off x="447537" y="4578018"/>
              <a:ext cx="1023670" cy="808859"/>
            </a:xfrm>
            <a:prstGeom prst="rect">
              <a:avLst/>
            </a:prstGeom>
            <a:noFill/>
            <a:ln>
              <a:noFill/>
            </a:ln>
          </p:spPr>
        </p:pic>
        <p:pic>
          <p:nvPicPr>
            <p:cNvPr id="199" name="Google Shape;199;p5"/>
            <p:cNvPicPr preferRelativeResize="0"/>
            <p:nvPr/>
          </p:nvPicPr>
          <p:blipFill>
            <a:blip r:embed="rId3">
              <a:alphaModFix/>
            </a:blip>
            <a:stretch>
              <a:fillRect/>
            </a:stretch>
          </p:blipFill>
          <p:spPr>
            <a:xfrm>
              <a:off x="8598621" y="871525"/>
              <a:ext cx="545374" cy="651675"/>
            </a:xfrm>
            <a:prstGeom prst="rect">
              <a:avLst/>
            </a:prstGeom>
            <a:noFill/>
            <a:ln>
              <a:noFill/>
            </a:ln>
          </p:spPr>
        </p:pic>
        <p:pic>
          <p:nvPicPr>
            <p:cNvPr id="200" name="Google Shape;200;p5"/>
            <p:cNvPicPr preferRelativeResize="0"/>
            <p:nvPr/>
          </p:nvPicPr>
          <p:blipFill>
            <a:blip r:embed="rId4">
              <a:alphaModFix/>
            </a:blip>
            <a:stretch>
              <a:fillRect/>
            </a:stretch>
          </p:blipFill>
          <p:spPr>
            <a:xfrm>
              <a:off x="7639789" y="-269357"/>
              <a:ext cx="676516" cy="80885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3" name="Google Shape;203;p6"/>
          <p:cNvGrpSpPr/>
          <p:nvPr/>
        </p:nvGrpSpPr>
        <p:grpSpPr>
          <a:xfrm>
            <a:off x="-1237937" y="-622220"/>
            <a:ext cx="12160082" cy="6913352"/>
            <a:chOff x="-1237937" y="-622220"/>
            <a:chExt cx="12160082" cy="6913352"/>
          </a:xfrm>
        </p:grpSpPr>
        <p:grpSp>
          <p:nvGrpSpPr>
            <p:cNvPr id="204" name="Google Shape;204;p6"/>
            <p:cNvGrpSpPr/>
            <p:nvPr/>
          </p:nvGrpSpPr>
          <p:grpSpPr>
            <a:xfrm>
              <a:off x="-1237937" y="3258896"/>
              <a:ext cx="3038529" cy="3032236"/>
              <a:chOff x="-1237937" y="3258896"/>
              <a:chExt cx="3038529" cy="3032236"/>
            </a:xfrm>
          </p:grpSpPr>
          <p:sp>
            <p:nvSpPr>
              <p:cNvPr id="205" name="Google Shape;205;p6"/>
              <p:cNvSpPr/>
              <p:nvPr/>
            </p:nvSpPr>
            <p:spPr>
              <a:xfrm rot="2413558">
                <a:off x="139586" y="4839620"/>
                <a:ext cx="1479306" cy="110443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6"/>
              <p:cNvSpPr/>
              <p:nvPr/>
            </p:nvSpPr>
            <p:spPr>
              <a:xfrm rot="2413556">
                <a:off x="408704" y="5020490"/>
                <a:ext cx="1011733" cy="783991"/>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6"/>
              <p:cNvSpPr/>
              <p:nvPr/>
            </p:nvSpPr>
            <p:spPr>
              <a:xfrm rot="2413555">
                <a:off x="718160" y="5369558"/>
                <a:ext cx="453466" cy="366803"/>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6"/>
              <p:cNvSpPr/>
              <p:nvPr/>
            </p:nvSpPr>
            <p:spPr>
              <a:xfrm rot="2413554">
                <a:off x="-927127" y="3591934"/>
                <a:ext cx="1598216" cy="1547826"/>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6"/>
              <p:cNvSpPr/>
              <p:nvPr/>
            </p:nvSpPr>
            <p:spPr>
              <a:xfrm rot="2413552">
                <a:off x="-531658" y="4333139"/>
                <a:ext cx="395019" cy="437342"/>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6"/>
              <p:cNvSpPr/>
              <p:nvPr/>
            </p:nvSpPr>
            <p:spPr>
              <a:xfrm rot="2413554">
                <a:off x="-718027" y="3752755"/>
                <a:ext cx="1076225" cy="1233425"/>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 name="Google Shape;211;p6"/>
            <p:cNvGrpSpPr/>
            <p:nvPr/>
          </p:nvGrpSpPr>
          <p:grpSpPr>
            <a:xfrm>
              <a:off x="8034521" y="-622220"/>
              <a:ext cx="1798167" cy="1969861"/>
              <a:chOff x="8034521" y="-622220"/>
              <a:chExt cx="1798167" cy="1969861"/>
            </a:xfrm>
          </p:grpSpPr>
          <p:sp>
            <p:nvSpPr>
              <p:cNvPr id="212" name="Google Shape;212;p6"/>
              <p:cNvSpPr/>
              <p:nvPr/>
            </p:nvSpPr>
            <p:spPr>
              <a:xfrm rot="1097118">
                <a:off x="8555977" y="-181182"/>
                <a:ext cx="975455" cy="967393"/>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6"/>
              <p:cNvSpPr/>
              <p:nvPr/>
            </p:nvSpPr>
            <p:spPr>
              <a:xfrm rot="1097124">
                <a:off x="8751956" y="215556"/>
                <a:ext cx="334557" cy="272079"/>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6"/>
              <p:cNvSpPr/>
              <p:nvPr/>
            </p:nvSpPr>
            <p:spPr>
              <a:xfrm rot="1097121">
                <a:off x="8691305" y="-59353"/>
                <a:ext cx="679191" cy="679190"/>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6"/>
              <p:cNvSpPr/>
              <p:nvPr/>
            </p:nvSpPr>
            <p:spPr>
              <a:xfrm rot="1097124">
                <a:off x="8255421" y="-450502"/>
                <a:ext cx="1356366" cy="1626425"/>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 name="Google Shape;216;p6"/>
            <p:cNvGrpSpPr/>
            <p:nvPr/>
          </p:nvGrpSpPr>
          <p:grpSpPr>
            <a:xfrm>
              <a:off x="7742538" y="2898764"/>
              <a:ext cx="3179607" cy="3234795"/>
              <a:chOff x="7742538" y="2898764"/>
              <a:chExt cx="3179607" cy="3234795"/>
            </a:xfrm>
          </p:grpSpPr>
          <p:sp>
            <p:nvSpPr>
              <p:cNvPr id="217" name="Google Shape;217;p6"/>
              <p:cNvSpPr/>
              <p:nvPr/>
            </p:nvSpPr>
            <p:spPr>
              <a:xfrm rot="-5009678">
                <a:off x="8193913" y="3144011"/>
                <a:ext cx="1479372" cy="1104487"/>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6"/>
              <p:cNvSpPr/>
              <p:nvPr/>
            </p:nvSpPr>
            <p:spPr>
              <a:xfrm rot="-5009680">
                <a:off x="8425269" y="3263393"/>
                <a:ext cx="1011777" cy="784025"/>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6"/>
              <p:cNvSpPr/>
              <p:nvPr/>
            </p:nvSpPr>
            <p:spPr>
              <a:xfrm rot="-5009682">
                <a:off x="9468138" y="4013818"/>
                <a:ext cx="975497" cy="967435"/>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6"/>
              <p:cNvSpPr/>
              <p:nvPr/>
            </p:nvSpPr>
            <p:spPr>
              <a:xfrm rot="-5009679">
                <a:off x="9862062" y="4473322"/>
                <a:ext cx="334571" cy="272092"/>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6"/>
              <p:cNvSpPr/>
              <p:nvPr/>
            </p:nvSpPr>
            <p:spPr>
              <a:xfrm rot="-5009678">
                <a:off x="7802900" y="4477928"/>
                <a:ext cx="1598286" cy="1547896"/>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6"/>
              <p:cNvSpPr/>
              <p:nvPr/>
            </p:nvSpPr>
            <p:spPr>
              <a:xfrm rot="-5009678">
                <a:off x="8673642" y="5101410"/>
                <a:ext cx="395037" cy="437361"/>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6"/>
              <p:cNvSpPr/>
              <p:nvPr/>
            </p:nvSpPr>
            <p:spPr>
              <a:xfrm rot="-5009682">
                <a:off x="8095727" y="4676293"/>
                <a:ext cx="1076271" cy="1233479"/>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6"/>
              <p:cNvSpPr/>
              <p:nvPr/>
            </p:nvSpPr>
            <p:spPr>
              <a:xfrm rot="-5009679">
                <a:off x="9597086" y="4175007"/>
                <a:ext cx="679221" cy="679220"/>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6"/>
              <p:cNvSpPr/>
              <p:nvPr/>
            </p:nvSpPr>
            <p:spPr>
              <a:xfrm rot="-5009680">
                <a:off x="9359081" y="3779783"/>
                <a:ext cx="1356427" cy="1626497"/>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6" name="Google Shape;226;p6"/>
          <p:cNvGrpSpPr/>
          <p:nvPr/>
        </p:nvGrpSpPr>
        <p:grpSpPr>
          <a:xfrm>
            <a:off x="-350954" y="4082100"/>
            <a:ext cx="9304317" cy="1566259"/>
            <a:chOff x="-350954" y="4082100"/>
            <a:chExt cx="9304317" cy="1566259"/>
          </a:xfrm>
        </p:grpSpPr>
        <p:pic>
          <p:nvPicPr>
            <p:cNvPr id="227" name="Google Shape;227;p6"/>
            <p:cNvPicPr preferRelativeResize="0"/>
            <p:nvPr/>
          </p:nvPicPr>
          <p:blipFill>
            <a:blip r:embed="rId2">
              <a:alphaModFix/>
            </a:blip>
            <a:stretch>
              <a:fillRect/>
            </a:stretch>
          </p:blipFill>
          <p:spPr>
            <a:xfrm rot="7102441">
              <a:off x="8255154" y="4849787"/>
              <a:ext cx="605145" cy="572467"/>
            </a:xfrm>
            <a:prstGeom prst="rect">
              <a:avLst/>
            </a:prstGeom>
            <a:noFill/>
            <a:ln>
              <a:noFill/>
            </a:ln>
          </p:spPr>
        </p:pic>
        <p:pic>
          <p:nvPicPr>
            <p:cNvPr id="228" name="Google Shape;228;p6"/>
            <p:cNvPicPr preferRelativeResize="0"/>
            <p:nvPr/>
          </p:nvPicPr>
          <p:blipFill>
            <a:blip r:embed="rId3">
              <a:alphaModFix/>
            </a:blip>
            <a:stretch>
              <a:fillRect/>
            </a:stretch>
          </p:blipFill>
          <p:spPr>
            <a:xfrm rot="6076603">
              <a:off x="423200" y="4786643"/>
              <a:ext cx="771294" cy="808859"/>
            </a:xfrm>
            <a:prstGeom prst="rect">
              <a:avLst/>
            </a:prstGeom>
            <a:noFill/>
            <a:ln>
              <a:noFill/>
            </a:ln>
          </p:spPr>
        </p:pic>
        <p:pic>
          <p:nvPicPr>
            <p:cNvPr id="229" name="Google Shape;229;p6"/>
            <p:cNvPicPr preferRelativeResize="0"/>
            <p:nvPr/>
          </p:nvPicPr>
          <p:blipFill>
            <a:blip r:embed="rId4">
              <a:alphaModFix/>
            </a:blip>
            <a:stretch>
              <a:fillRect/>
            </a:stretch>
          </p:blipFill>
          <p:spPr>
            <a:xfrm>
              <a:off x="-350954" y="4082100"/>
              <a:ext cx="545374" cy="6516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0" name="Shape 230"/>
        <p:cNvGrpSpPr/>
        <p:nvPr/>
      </p:nvGrpSpPr>
      <p:grpSpPr>
        <a:xfrm>
          <a:off x="0" y="0"/>
          <a:ext cx="0" cy="0"/>
          <a:chOff x="0" y="0"/>
          <a:chExt cx="0" cy="0"/>
        </a:xfrm>
      </p:grpSpPr>
      <p:sp>
        <p:nvSpPr>
          <p:cNvPr id="231" name="Google Shape;231;p7"/>
          <p:cNvSpPr txBox="1"/>
          <p:nvPr>
            <p:ph type="title"/>
          </p:nvPr>
        </p:nvSpPr>
        <p:spPr>
          <a:xfrm>
            <a:off x="713225" y="754400"/>
            <a:ext cx="4590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2" name="Google Shape;232;p7"/>
          <p:cNvSpPr txBox="1"/>
          <p:nvPr>
            <p:ph idx="1" type="subTitle"/>
          </p:nvPr>
        </p:nvSpPr>
        <p:spPr>
          <a:xfrm>
            <a:off x="713225" y="1327100"/>
            <a:ext cx="45909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Font typeface="Nunito Light"/>
              <a:buChar char="●"/>
              <a:defRPr>
                <a:latin typeface="Barlow"/>
                <a:ea typeface="Barlow"/>
                <a:cs typeface="Barlow"/>
                <a:sym typeface="Barlow"/>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233" name="Google Shape;233;p7"/>
          <p:cNvSpPr/>
          <p:nvPr>
            <p:ph idx="2" type="pic"/>
          </p:nvPr>
        </p:nvSpPr>
        <p:spPr>
          <a:xfrm>
            <a:off x="5643775" y="967900"/>
            <a:ext cx="2787000" cy="3636000"/>
          </a:xfrm>
          <a:prstGeom prst="rect">
            <a:avLst/>
          </a:prstGeom>
          <a:noFill/>
          <a:ln cap="flat" cmpd="sng" w="9525">
            <a:solidFill>
              <a:schemeClr val="dk1"/>
            </a:solidFill>
            <a:prstDash val="solid"/>
            <a:round/>
            <a:headEnd len="sm" w="sm" type="none"/>
            <a:tailEnd len="sm" w="sm" type="none"/>
          </a:ln>
          <a:effectLst>
            <a:outerShdw blurRad="257175" rotWithShape="0" algn="bl" dir="2580000" dist="257175">
              <a:srgbClr val="04080D">
                <a:alpha val="50000"/>
              </a:srgbClr>
            </a:outerShdw>
          </a:effectLst>
        </p:spPr>
      </p:sp>
      <p:grpSp>
        <p:nvGrpSpPr>
          <p:cNvPr id="234" name="Google Shape;234;p7"/>
          <p:cNvGrpSpPr/>
          <p:nvPr/>
        </p:nvGrpSpPr>
        <p:grpSpPr>
          <a:xfrm>
            <a:off x="-1512012" y="-1640489"/>
            <a:ext cx="11570626" cy="8437945"/>
            <a:chOff x="-1512012" y="-1640489"/>
            <a:chExt cx="11570626" cy="8437945"/>
          </a:xfrm>
        </p:grpSpPr>
        <p:grpSp>
          <p:nvGrpSpPr>
            <p:cNvPr id="235" name="Google Shape;235;p7"/>
            <p:cNvGrpSpPr/>
            <p:nvPr/>
          </p:nvGrpSpPr>
          <p:grpSpPr>
            <a:xfrm rot="-10629075">
              <a:off x="5973855" y="-1542603"/>
              <a:ext cx="4013209" cy="2979081"/>
              <a:chOff x="6005513" y="2100263"/>
              <a:chExt cx="2944814" cy="2185991"/>
            </a:xfrm>
          </p:grpSpPr>
          <p:sp>
            <p:nvSpPr>
              <p:cNvPr id="236" name="Google Shape;236;p7"/>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7"/>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7"/>
              <p:cNvSpPr/>
              <p:nvPr/>
            </p:nvSpPr>
            <p:spPr>
              <a:xfrm>
                <a:off x="6005513" y="2100263"/>
                <a:ext cx="2233613" cy="2185991"/>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7"/>
              <p:cNvSpPr/>
              <p:nvPr/>
            </p:nvSpPr>
            <p:spPr>
              <a:xfrm>
                <a:off x="7396163" y="3679826"/>
                <a:ext cx="630238" cy="492124"/>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7"/>
              <p:cNvSpPr/>
              <p:nvPr/>
            </p:nvSpPr>
            <p:spPr>
              <a:xfrm>
                <a:off x="6188075" y="2254251"/>
                <a:ext cx="1154113" cy="1617665"/>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7"/>
              <p:cNvSpPr/>
              <p:nvPr/>
            </p:nvSpPr>
            <p:spPr>
              <a:xfrm>
                <a:off x="6350000" y="2447926"/>
                <a:ext cx="760414" cy="1200151"/>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7"/>
              <p:cNvSpPr/>
              <p:nvPr/>
            </p:nvSpPr>
            <p:spPr>
              <a:xfrm>
                <a:off x="6461125" y="2625726"/>
                <a:ext cx="290513" cy="466725"/>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7"/>
              <p:cNvSpPr/>
              <p:nvPr/>
            </p:nvSpPr>
            <p:spPr>
              <a:xfrm>
                <a:off x="7612063" y="3835401"/>
                <a:ext cx="300038" cy="193675"/>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 name="Google Shape;244;p7"/>
            <p:cNvGrpSpPr/>
            <p:nvPr/>
          </p:nvGrpSpPr>
          <p:grpSpPr>
            <a:xfrm rot="10500963">
              <a:off x="-1390188" y="3649572"/>
              <a:ext cx="4013348" cy="2979184"/>
              <a:chOff x="6005513" y="2100263"/>
              <a:chExt cx="2944814" cy="2185991"/>
            </a:xfrm>
          </p:grpSpPr>
          <p:sp>
            <p:nvSpPr>
              <p:cNvPr id="245" name="Google Shape;245;p7"/>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7"/>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7"/>
              <p:cNvSpPr/>
              <p:nvPr/>
            </p:nvSpPr>
            <p:spPr>
              <a:xfrm>
                <a:off x="6005513" y="2100263"/>
                <a:ext cx="2233613" cy="2185991"/>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7"/>
              <p:cNvSpPr/>
              <p:nvPr/>
            </p:nvSpPr>
            <p:spPr>
              <a:xfrm>
                <a:off x="7396163" y="3679826"/>
                <a:ext cx="630238" cy="492124"/>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7"/>
              <p:cNvSpPr/>
              <p:nvPr/>
            </p:nvSpPr>
            <p:spPr>
              <a:xfrm>
                <a:off x="6188075" y="2254251"/>
                <a:ext cx="1154113" cy="1617665"/>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7"/>
              <p:cNvSpPr/>
              <p:nvPr/>
            </p:nvSpPr>
            <p:spPr>
              <a:xfrm>
                <a:off x="6350000" y="2447926"/>
                <a:ext cx="760414" cy="1200151"/>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7"/>
              <p:cNvSpPr/>
              <p:nvPr/>
            </p:nvSpPr>
            <p:spPr>
              <a:xfrm>
                <a:off x="6461125" y="2625726"/>
                <a:ext cx="290513" cy="466725"/>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7"/>
              <p:cNvSpPr/>
              <p:nvPr/>
            </p:nvSpPr>
            <p:spPr>
              <a:xfrm>
                <a:off x="7612063" y="3835401"/>
                <a:ext cx="300038" cy="193675"/>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3" name="Google Shape;253;p7"/>
          <p:cNvGrpSpPr/>
          <p:nvPr/>
        </p:nvGrpSpPr>
        <p:grpSpPr>
          <a:xfrm>
            <a:off x="-217149" y="-259918"/>
            <a:ext cx="9895200" cy="6352966"/>
            <a:chOff x="-217149" y="-259918"/>
            <a:chExt cx="9895200" cy="6352966"/>
          </a:xfrm>
        </p:grpSpPr>
        <p:pic>
          <p:nvPicPr>
            <p:cNvPr id="254" name="Google Shape;254;p7"/>
            <p:cNvPicPr preferRelativeResize="0"/>
            <p:nvPr/>
          </p:nvPicPr>
          <p:blipFill>
            <a:blip r:embed="rId2">
              <a:alphaModFix/>
            </a:blip>
            <a:stretch>
              <a:fillRect/>
            </a:stretch>
          </p:blipFill>
          <p:spPr>
            <a:xfrm rot="2969981">
              <a:off x="630473" y="4520875"/>
              <a:ext cx="1701501" cy="1121900"/>
            </a:xfrm>
            <a:prstGeom prst="rect">
              <a:avLst/>
            </a:prstGeom>
            <a:noFill/>
            <a:ln>
              <a:noFill/>
            </a:ln>
          </p:spPr>
        </p:pic>
        <p:pic>
          <p:nvPicPr>
            <p:cNvPr id="255" name="Google Shape;255;p7"/>
            <p:cNvPicPr preferRelativeResize="0"/>
            <p:nvPr/>
          </p:nvPicPr>
          <p:blipFill>
            <a:blip r:embed="rId3">
              <a:alphaModFix/>
            </a:blip>
            <a:stretch>
              <a:fillRect/>
            </a:stretch>
          </p:blipFill>
          <p:spPr>
            <a:xfrm rot="5530100">
              <a:off x="-88768" y="3878800"/>
              <a:ext cx="409962" cy="651679"/>
            </a:xfrm>
            <a:prstGeom prst="rect">
              <a:avLst/>
            </a:prstGeom>
            <a:noFill/>
            <a:ln>
              <a:noFill/>
            </a:ln>
          </p:spPr>
        </p:pic>
        <p:pic>
          <p:nvPicPr>
            <p:cNvPr id="256" name="Google Shape;256;p7"/>
            <p:cNvPicPr preferRelativeResize="0"/>
            <p:nvPr/>
          </p:nvPicPr>
          <p:blipFill>
            <a:blip r:embed="rId4">
              <a:alphaModFix/>
            </a:blip>
            <a:stretch>
              <a:fillRect/>
            </a:stretch>
          </p:blipFill>
          <p:spPr>
            <a:xfrm rot="-2356544">
              <a:off x="8575828" y="-101850"/>
              <a:ext cx="870974" cy="104137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7" name="Shape 257"/>
        <p:cNvGrpSpPr/>
        <p:nvPr/>
      </p:nvGrpSpPr>
      <p:grpSpPr>
        <a:xfrm>
          <a:off x="0" y="0"/>
          <a:ext cx="0" cy="0"/>
          <a:chOff x="0" y="0"/>
          <a:chExt cx="0" cy="0"/>
        </a:xfrm>
      </p:grpSpPr>
      <p:sp>
        <p:nvSpPr>
          <p:cNvPr id="258" name="Google Shape;258;p8"/>
          <p:cNvSpPr txBox="1"/>
          <p:nvPr>
            <p:ph type="title"/>
          </p:nvPr>
        </p:nvSpPr>
        <p:spPr>
          <a:xfrm>
            <a:off x="3916750" y="539500"/>
            <a:ext cx="4514100" cy="13080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59" name="Google Shape;259;p8"/>
          <p:cNvGrpSpPr/>
          <p:nvPr/>
        </p:nvGrpSpPr>
        <p:grpSpPr>
          <a:xfrm>
            <a:off x="-2725375" y="2697503"/>
            <a:ext cx="9449768" cy="4560356"/>
            <a:chOff x="0" y="2771776"/>
            <a:chExt cx="5156200" cy="3062286"/>
          </a:xfrm>
        </p:grpSpPr>
        <p:sp>
          <p:nvSpPr>
            <p:cNvPr id="260" name="Google Shape;260;p8"/>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8"/>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8"/>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8"/>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8"/>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8"/>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8"/>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8"/>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8"/>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8"/>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8"/>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8"/>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8"/>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8"/>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8"/>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8"/>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8"/>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8"/>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8"/>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8"/>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8"/>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8"/>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8"/>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8"/>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8"/>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8"/>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8"/>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8"/>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8"/>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8"/>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8"/>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8"/>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8"/>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8"/>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8"/>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8"/>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8"/>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8"/>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8"/>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8"/>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8"/>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8"/>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2" name="Google Shape;302;p8"/>
          <p:cNvGrpSpPr/>
          <p:nvPr/>
        </p:nvGrpSpPr>
        <p:grpSpPr>
          <a:xfrm>
            <a:off x="-1106665" y="-1065113"/>
            <a:ext cx="11382067" cy="7454913"/>
            <a:chOff x="-1106665" y="-1065113"/>
            <a:chExt cx="11382067" cy="7454913"/>
          </a:xfrm>
        </p:grpSpPr>
        <p:sp>
          <p:nvSpPr>
            <p:cNvPr id="303" name="Google Shape;303;p8"/>
            <p:cNvSpPr/>
            <p:nvPr/>
          </p:nvSpPr>
          <p:spPr>
            <a:xfrm flipH="1" rot="1320967">
              <a:off x="1579762" y="-266020"/>
              <a:ext cx="1189056" cy="1093803"/>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8"/>
            <p:cNvSpPr/>
            <p:nvPr/>
          </p:nvSpPr>
          <p:spPr>
            <a:xfrm flipH="1" rot="1320964">
              <a:off x="1810210" y="-134162"/>
              <a:ext cx="744549" cy="704861"/>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8"/>
            <p:cNvSpPr/>
            <p:nvPr/>
          </p:nvSpPr>
          <p:spPr>
            <a:xfrm flipH="1" rot="1320969">
              <a:off x="2105885" y="164249"/>
              <a:ext cx="266704" cy="26352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8"/>
            <p:cNvSpPr/>
            <p:nvPr/>
          </p:nvSpPr>
          <p:spPr>
            <a:xfrm flipH="1" rot="1320962">
              <a:off x="-751181" y="-680486"/>
              <a:ext cx="2516224" cy="238604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8"/>
            <p:cNvSpPr/>
            <p:nvPr/>
          </p:nvSpPr>
          <p:spPr>
            <a:xfrm flipH="1" rot="1320964">
              <a:off x="-607331" y="-552321"/>
              <a:ext cx="2297144" cy="2070128"/>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8"/>
            <p:cNvSpPr/>
            <p:nvPr/>
          </p:nvSpPr>
          <p:spPr>
            <a:xfrm flipH="1" rot="1320964">
              <a:off x="755610" y="-265020"/>
              <a:ext cx="523883" cy="515945"/>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8"/>
            <p:cNvSpPr/>
            <p:nvPr/>
          </p:nvSpPr>
          <p:spPr>
            <a:xfrm flipH="1" rot="1320968">
              <a:off x="1236362" y="456934"/>
              <a:ext cx="368305" cy="187328"/>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8"/>
            <p:cNvSpPr/>
            <p:nvPr/>
          </p:nvSpPr>
          <p:spPr>
            <a:xfrm flipH="1" rot="1320970">
              <a:off x="-469999" y="-200487"/>
              <a:ext cx="1428770" cy="144147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8"/>
            <p:cNvSpPr/>
            <p:nvPr/>
          </p:nvSpPr>
          <p:spPr>
            <a:xfrm flipH="1" rot="1320967">
              <a:off x="914101" y="-160908"/>
              <a:ext cx="274642" cy="246066"/>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8"/>
            <p:cNvSpPr/>
            <p:nvPr/>
          </p:nvSpPr>
          <p:spPr>
            <a:xfrm flipH="1" rot="1320969">
              <a:off x="-218026" y="-47953"/>
              <a:ext cx="944577" cy="820750"/>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8"/>
            <p:cNvSpPr/>
            <p:nvPr/>
          </p:nvSpPr>
          <p:spPr>
            <a:xfrm flipH="1" rot="1320965">
              <a:off x="104255" y="890569"/>
              <a:ext cx="401643" cy="301629"/>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8"/>
            <p:cNvSpPr/>
            <p:nvPr/>
          </p:nvSpPr>
          <p:spPr>
            <a:xfrm flipH="1" rot="1320969">
              <a:off x="956682" y="995889"/>
              <a:ext cx="1068402" cy="128113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8"/>
            <p:cNvSpPr/>
            <p:nvPr/>
          </p:nvSpPr>
          <p:spPr>
            <a:xfrm flipH="1" rot="-3111477">
              <a:off x="7734744" y="2450512"/>
              <a:ext cx="1189049" cy="109379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8"/>
            <p:cNvSpPr/>
            <p:nvPr/>
          </p:nvSpPr>
          <p:spPr>
            <a:xfrm flipH="1" rot="-3111481">
              <a:off x="6830599" y="3470480"/>
              <a:ext cx="2516210" cy="2386036"/>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8"/>
            <p:cNvSpPr/>
            <p:nvPr/>
          </p:nvSpPr>
          <p:spPr>
            <a:xfrm flipH="1" rot="-3111480">
              <a:off x="6921045" y="3587204"/>
              <a:ext cx="2297131" cy="2070117"/>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8"/>
            <p:cNvSpPr/>
            <p:nvPr/>
          </p:nvSpPr>
          <p:spPr>
            <a:xfrm flipH="1" rot="-3111475">
              <a:off x="8194861" y="3702773"/>
              <a:ext cx="368303" cy="187327"/>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8"/>
            <p:cNvSpPr/>
            <p:nvPr/>
          </p:nvSpPr>
          <p:spPr>
            <a:xfrm flipH="1" rot="-3111477">
              <a:off x="7314606" y="4535356"/>
              <a:ext cx="944571" cy="82074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8"/>
            <p:cNvSpPr/>
            <p:nvPr/>
          </p:nvSpPr>
          <p:spPr>
            <a:xfrm flipH="1" rot="-3111478">
              <a:off x="8339853" y="4853481"/>
              <a:ext cx="401641" cy="301627"/>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8"/>
            <p:cNvSpPr/>
            <p:nvPr/>
          </p:nvSpPr>
          <p:spPr>
            <a:xfrm flipH="1" rot="-3111480">
              <a:off x="7465418" y="4776850"/>
              <a:ext cx="642943" cy="401641"/>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8"/>
            <p:cNvSpPr/>
            <p:nvPr/>
          </p:nvSpPr>
          <p:spPr>
            <a:xfrm flipH="1" rot="-3111477">
              <a:off x="8959024" y="3657882"/>
              <a:ext cx="768357" cy="762006"/>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8"/>
            <p:cNvSpPr/>
            <p:nvPr/>
          </p:nvSpPr>
          <p:spPr>
            <a:xfrm flipH="1" rot="-3111475">
              <a:off x="9314507" y="3909721"/>
              <a:ext cx="263527" cy="214315"/>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8"/>
            <p:cNvSpPr/>
            <p:nvPr/>
          </p:nvSpPr>
          <p:spPr>
            <a:xfrm flipH="1" rot="-3111471">
              <a:off x="9074408" y="3751193"/>
              <a:ext cx="534993" cy="534992"/>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8"/>
            <p:cNvSpPr/>
            <p:nvPr/>
          </p:nvSpPr>
          <p:spPr>
            <a:xfrm flipH="1" rot="-3111475">
              <a:off x="8907485" y="3389869"/>
              <a:ext cx="1068396" cy="1281125"/>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 name="Google Shape;326;p8"/>
          <p:cNvGrpSpPr/>
          <p:nvPr/>
        </p:nvGrpSpPr>
        <p:grpSpPr>
          <a:xfrm>
            <a:off x="-161777" y="37660"/>
            <a:ext cx="8968388" cy="4459227"/>
            <a:chOff x="-161777" y="37660"/>
            <a:chExt cx="8968388" cy="4459227"/>
          </a:xfrm>
        </p:grpSpPr>
        <p:pic>
          <p:nvPicPr>
            <p:cNvPr id="327" name="Google Shape;327;p8"/>
            <p:cNvPicPr preferRelativeResize="0"/>
            <p:nvPr/>
          </p:nvPicPr>
          <p:blipFill>
            <a:blip r:embed="rId2">
              <a:alphaModFix/>
            </a:blip>
            <a:stretch>
              <a:fillRect/>
            </a:stretch>
          </p:blipFill>
          <p:spPr>
            <a:xfrm rot="-2336414">
              <a:off x="1013638" y="1065854"/>
              <a:ext cx="954475" cy="1141210"/>
            </a:xfrm>
            <a:prstGeom prst="rect">
              <a:avLst/>
            </a:prstGeom>
            <a:noFill/>
            <a:ln>
              <a:noFill/>
            </a:ln>
          </p:spPr>
        </p:pic>
        <p:pic>
          <p:nvPicPr>
            <p:cNvPr id="328" name="Google Shape;328;p8"/>
            <p:cNvPicPr preferRelativeResize="0"/>
            <p:nvPr/>
          </p:nvPicPr>
          <p:blipFill rotWithShape="1">
            <a:blip r:embed="rId3">
              <a:alphaModFix/>
            </a:blip>
            <a:srcRect b="0" l="0" r="2553" t="0"/>
            <a:stretch/>
          </p:blipFill>
          <p:spPr>
            <a:xfrm>
              <a:off x="7541310" y="3743162"/>
              <a:ext cx="776405" cy="753725"/>
            </a:xfrm>
            <a:prstGeom prst="rect">
              <a:avLst/>
            </a:prstGeom>
            <a:noFill/>
            <a:ln>
              <a:noFill/>
            </a:ln>
          </p:spPr>
        </p:pic>
        <p:pic>
          <p:nvPicPr>
            <p:cNvPr id="329" name="Google Shape;329;p8"/>
            <p:cNvPicPr preferRelativeResize="0"/>
            <p:nvPr/>
          </p:nvPicPr>
          <p:blipFill>
            <a:blip r:embed="rId4">
              <a:alphaModFix/>
            </a:blip>
            <a:stretch>
              <a:fillRect/>
            </a:stretch>
          </p:blipFill>
          <p:spPr>
            <a:xfrm rot="-4804509">
              <a:off x="-66504" y="36589"/>
              <a:ext cx="545374" cy="651674"/>
            </a:xfrm>
            <a:prstGeom prst="rect">
              <a:avLst/>
            </a:prstGeom>
            <a:noFill/>
            <a:ln>
              <a:noFill/>
            </a:ln>
          </p:spPr>
        </p:pic>
        <p:pic>
          <p:nvPicPr>
            <p:cNvPr id="330" name="Google Shape;330;p8"/>
            <p:cNvPicPr preferRelativeResize="0"/>
            <p:nvPr/>
          </p:nvPicPr>
          <p:blipFill>
            <a:blip r:embed="rId5">
              <a:alphaModFix/>
            </a:blip>
            <a:stretch>
              <a:fillRect/>
            </a:stretch>
          </p:blipFill>
          <p:spPr>
            <a:xfrm rot="-9897965">
              <a:off x="7943613" y="2591793"/>
              <a:ext cx="771293" cy="80885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1" name="Shape 331"/>
        <p:cNvGrpSpPr/>
        <p:nvPr/>
      </p:nvGrpSpPr>
      <p:grpSpPr>
        <a:xfrm>
          <a:off x="0" y="0"/>
          <a:ext cx="0" cy="0"/>
          <a:chOff x="0" y="0"/>
          <a:chExt cx="0" cy="0"/>
        </a:xfrm>
      </p:grpSpPr>
      <p:sp>
        <p:nvSpPr>
          <p:cNvPr id="332" name="Google Shape;332;p9"/>
          <p:cNvSpPr txBox="1"/>
          <p:nvPr>
            <p:ph type="title"/>
          </p:nvPr>
        </p:nvSpPr>
        <p:spPr>
          <a:xfrm>
            <a:off x="3557875" y="2569450"/>
            <a:ext cx="4872900" cy="1363500"/>
          </a:xfrm>
          <a:prstGeom prst="rect">
            <a:avLst/>
          </a:prstGeom>
        </p:spPr>
        <p:txBody>
          <a:bodyPr anchorCtr="0" anchor="b" bIns="91425" lIns="91425" spcFirstLastPara="1" rIns="91425" wrap="square" tIns="91425">
            <a:noAutofit/>
          </a:bodyPr>
          <a:lstStyle>
            <a:lvl1pPr lvl="0" rtl="0">
              <a:spcBef>
                <a:spcPts val="0"/>
              </a:spcBef>
              <a:spcAft>
                <a:spcPts val="0"/>
              </a:spcAft>
              <a:buSzPts val="4300"/>
              <a:buNone/>
              <a:defRPr sz="4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3" name="Google Shape;333;p9"/>
          <p:cNvSpPr txBox="1"/>
          <p:nvPr>
            <p:ph idx="1" type="subTitle"/>
          </p:nvPr>
        </p:nvSpPr>
        <p:spPr>
          <a:xfrm>
            <a:off x="3557875" y="3932900"/>
            <a:ext cx="48729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334" name="Google Shape;334;p9"/>
          <p:cNvGrpSpPr/>
          <p:nvPr/>
        </p:nvGrpSpPr>
        <p:grpSpPr>
          <a:xfrm>
            <a:off x="-5498125" y="-550347"/>
            <a:ext cx="9449768" cy="4560356"/>
            <a:chOff x="0" y="2771776"/>
            <a:chExt cx="5156200" cy="3062286"/>
          </a:xfrm>
        </p:grpSpPr>
        <p:sp>
          <p:nvSpPr>
            <p:cNvPr id="335" name="Google Shape;335;p9"/>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9"/>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9"/>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9"/>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9"/>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9"/>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9"/>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9"/>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9"/>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9"/>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9"/>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9"/>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9"/>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9"/>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9"/>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9"/>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9"/>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9"/>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9"/>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9"/>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9"/>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9"/>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9"/>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9"/>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9"/>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9"/>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9"/>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9"/>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9"/>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9"/>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9"/>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9"/>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9"/>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9"/>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9"/>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9"/>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9"/>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9"/>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9"/>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9"/>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9"/>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9"/>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7" name="Google Shape;377;p9"/>
          <p:cNvGrpSpPr/>
          <p:nvPr/>
        </p:nvGrpSpPr>
        <p:grpSpPr>
          <a:xfrm>
            <a:off x="-930560" y="-1063473"/>
            <a:ext cx="11064027" cy="7335828"/>
            <a:chOff x="-930560" y="-1063473"/>
            <a:chExt cx="11064027" cy="7335828"/>
          </a:xfrm>
        </p:grpSpPr>
        <p:grpSp>
          <p:nvGrpSpPr>
            <p:cNvPr id="378" name="Google Shape;378;p9"/>
            <p:cNvGrpSpPr/>
            <p:nvPr/>
          </p:nvGrpSpPr>
          <p:grpSpPr>
            <a:xfrm rot="-8492560">
              <a:off x="6602031" y="-351381"/>
              <a:ext cx="3125503" cy="2395565"/>
              <a:chOff x="4576688" y="270038"/>
              <a:chExt cx="2773362" cy="2125664"/>
            </a:xfrm>
          </p:grpSpPr>
          <p:sp>
            <p:nvSpPr>
              <p:cNvPr id="379" name="Google Shape;379;p9"/>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9"/>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9"/>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9"/>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9"/>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9"/>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9"/>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9"/>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9"/>
              <p:cNvSpPr/>
              <p:nvPr/>
            </p:nvSpPr>
            <p:spPr>
              <a:xfrm>
                <a:off x="5389500" y="92408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9"/>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 name="Google Shape;389;p9"/>
            <p:cNvGrpSpPr/>
            <p:nvPr/>
          </p:nvGrpSpPr>
          <p:grpSpPr>
            <a:xfrm rot="-1546425">
              <a:off x="-565229" y="3316607"/>
              <a:ext cx="3125321" cy="2395425"/>
              <a:chOff x="4576688" y="270038"/>
              <a:chExt cx="2773362" cy="2125664"/>
            </a:xfrm>
          </p:grpSpPr>
          <p:sp>
            <p:nvSpPr>
              <p:cNvPr id="390" name="Google Shape;390;p9"/>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9"/>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9"/>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9"/>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9"/>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9"/>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9"/>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9"/>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9"/>
              <p:cNvSpPr/>
              <p:nvPr/>
            </p:nvSpPr>
            <p:spPr>
              <a:xfrm>
                <a:off x="5389500" y="92408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9"/>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00" name="Google Shape;400;p9"/>
          <p:cNvGrpSpPr/>
          <p:nvPr/>
        </p:nvGrpSpPr>
        <p:grpSpPr>
          <a:xfrm>
            <a:off x="-177511" y="1104300"/>
            <a:ext cx="8973811" cy="4631979"/>
            <a:chOff x="-177511" y="1104300"/>
            <a:chExt cx="8973811" cy="4631979"/>
          </a:xfrm>
        </p:grpSpPr>
        <p:pic>
          <p:nvPicPr>
            <p:cNvPr id="401" name="Google Shape;401;p9"/>
            <p:cNvPicPr preferRelativeResize="0"/>
            <p:nvPr/>
          </p:nvPicPr>
          <p:blipFill>
            <a:blip r:embed="rId2">
              <a:alphaModFix/>
            </a:blip>
            <a:stretch>
              <a:fillRect/>
            </a:stretch>
          </p:blipFill>
          <p:spPr>
            <a:xfrm rot="2530450">
              <a:off x="1268865" y="4265485"/>
              <a:ext cx="1068472" cy="1277485"/>
            </a:xfrm>
            <a:prstGeom prst="rect">
              <a:avLst/>
            </a:prstGeom>
            <a:noFill/>
            <a:ln>
              <a:noFill/>
            </a:ln>
          </p:spPr>
        </p:pic>
        <p:pic>
          <p:nvPicPr>
            <p:cNvPr id="402" name="Google Shape;402;p9"/>
            <p:cNvPicPr preferRelativeResize="0"/>
            <p:nvPr/>
          </p:nvPicPr>
          <p:blipFill>
            <a:blip r:embed="rId3">
              <a:alphaModFix/>
            </a:blip>
            <a:stretch>
              <a:fillRect/>
            </a:stretch>
          </p:blipFill>
          <p:spPr>
            <a:xfrm>
              <a:off x="7753176" y="1104300"/>
              <a:ext cx="1043125" cy="980400"/>
            </a:xfrm>
            <a:prstGeom prst="rect">
              <a:avLst/>
            </a:prstGeom>
            <a:noFill/>
            <a:ln>
              <a:noFill/>
            </a:ln>
          </p:spPr>
        </p:pic>
        <p:pic>
          <p:nvPicPr>
            <p:cNvPr id="403" name="Google Shape;403;p9"/>
            <p:cNvPicPr preferRelativeResize="0"/>
            <p:nvPr/>
          </p:nvPicPr>
          <p:blipFill>
            <a:blip r:embed="rId4">
              <a:alphaModFix/>
            </a:blip>
            <a:stretch>
              <a:fillRect/>
            </a:stretch>
          </p:blipFill>
          <p:spPr>
            <a:xfrm rot="-2439959">
              <a:off x="-11925" y="3875348"/>
              <a:ext cx="750220" cy="786212"/>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4" name="Shape 404"/>
        <p:cNvGrpSpPr/>
        <p:nvPr/>
      </p:nvGrpSpPr>
      <p:grpSpPr>
        <a:xfrm>
          <a:off x="0" y="0"/>
          <a:ext cx="0" cy="0"/>
          <a:chOff x="0" y="0"/>
          <a:chExt cx="0" cy="0"/>
        </a:xfrm>
      </p:grpSpPr>
      <p:sp>
        <p:nvSpPr>
          <p:cNvPr id="405" name="Google Shape;405;p10"/>
          <p:cNvSpPr/>
          <p:nvPr>
            <p:ph idx="2" type="pic"/>
          </p:nvPr>
        </p:nvSpPr>
        <p:spPr>
          <a:xfrm>
            <a:off x="-57725" y="-57725"/>
            <a:ext cx="9265200" cy="5201100"/>
          </a:xfrm>
          <a:prstGeom prst="rect">
            <a:avLst/>
          </a:prstGeom>
          <a:noFill/>
          <a:ln>
            <a:noFill/>
          </a:ln>
        </p:spPr>
      </p:sp>
      <p:sp>
        <p:nvSpPr>
          <p:cNvPr id="406" name="Google Shape;406;p10"/>
          <p:cNvSpPr txBox="1"/>
          <p:nvPr>
            <p:ph type="title"/>
          </p:nvPr>
        </p:nvSpPr>
        <p:spPr>
          <a:xfrm>
            <a:off x="720000" y="4014450"/>
            <a:ext cx="77040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200"/>
              <a:buNone/>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200"/>
              <a:buFont typeface="Zen Dots"/>
              <a:buNone/>
              <a:defRPr b="1" sz="2200">
                <a:solidFill>
                  <a:schemeClr val="dk1"/>
                </a:solidFill>
                <a:latin typeface="Zen Dots"/>
                <a:ea typeface="Zen Dots"/>
                <a:cs typeface="Zen Dots"/>
                <a:sym typeface="Zen Dots"/>
              </a:defRPr>
            </a:lvl1pPr>
            <a:lvl2pPr lvl="1"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2pPr>
            <a:lvl3pPr lvl="2"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3pPr>
            <a:lvl4pPr lvl="3"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4pPr>
            <a:lvl5pPr lvl="4"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5pPr>
            <a:lvl6pPr lvl="5"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6pPr>
            <a:lvl7pPr lvl="6"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7pPr>
            <a:lvl8pPr lvl="7"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8pPr>
            <a:lvl9pPr lvl="8"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13" name="Shape 1013"/>
        <p:cNvGrpSpPr/>
        <p:nvPr/>
      </p:nvGrpSpPr>
      <p:grpSpPr>
        <a:xfrm>
          <a:off x="0" y="0"/>
          <a:ext cx="0" cy="0"/>
          <a:chOff x="0" y="0"/>
          <a:chExt cx="0" cy="0"/>
        </a:xfrm>
      </p:grpSpPr>
      <p:pic>
        <p:nvPicPr>
          <p:cNvPr id="1014" name="Google Shape;1014;p25"/>
          <p:cNvPicPr preferRelativeResize="0"/>
          <p:nvPr/>
        </p:nvPicPr>
        <p:blipFill>
          <a:blip r:embed="rId3">
            <a:alphaModFix amt="47000"/>
          </a:blip>
          <a:stretch>
            <a:fillRect/>
          </a:stretch>
        </p:blipFill>
        <p:spPr>
          <a:xfrm>
            <a:off x="0" y="-5234028"/>
            <a:ext cx="9144003" cy="2719074"/>
          </a:xfrm>
          <a:prstGeom prst="rect">
            <a:avLst/>
          </a:prstGeom>
          <a:noFill/>
          <a:ln>
            <a:noFill/>
          </a:ln>
        </p:spPr>
      </p:pic>
      <p:sp>
        <p:nvSpPr>
          <p:cNvPr id="1015" name="Google Shape;1015;p25"/>
          <p:cNvSpPr txBox="1"/>
          <p:nvPr>
            <p:ph type="ctrTitle"/>
          </p:nvPr>
        </p:nvSpPr>
        <p:spPr>
          <a:xfrm>
            <a:off x="910300" y="524500"/>
            <a:ext cx="6060600" cy="3823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0" lang="en" sz="2450">
                <a:solidFill>
                  <a:schemeClr val="lt1"/>
                </a:solidFill>
              </a:rPr>
              <a:t>Advanced Drone Systems for Meteorological Exploration of Bioluminescent Cloud Decks on a Newly Discovered Gas Giant</a:t>
            </a:r>
            <a:endParaRPr b="0" sz="2450">
              <a:solidFill>
                <a:schemeClr val="lt1"/>
              </a:solidFill>
            </a:endParaRPr>
          </a:p>
          <a:p>
            <a:pPr indent="0" lvl="0" marL="0" rtl="0" algn="l">
              <a:lnSpc>
                <a:spcPct val="115000"/>
              </a:lnSpc>
              <a:spcBef>
                <a:spcPts val="0"/>
              </a:spcBef>
              <a:spcAft>
                <a:spcPts val="0"/>
              </a:spcAft>
              <a:buNone/>
            </a:pPr>
            <a:r>
              <a:t/>
            </a:r>
            <a:endParaRPr b="0" sz="2550">
              <a:solidFill>
                <a:srgbClr val="000000"/>
              </a:solidFill>
            </a:endParaRPr>
          </a:p>
          <a:p>
            <a:pPr indent="0" lvl="0" marL="0" rtl="0" algn="l">
              <a:spcBef>
                <a:spcPts val="0"/>
              </a:spcBef>
              <a:spcAft>
                <a:spcPts val="0"/>
              </a:spcAft>
              <a:buNone/>
            </a:pPr>
            <a:r>
              <a:t/>
            </a:r>
            <a:endParaRPr sz="4000">
              <a:solidFill>
                <a:schemeClr val="lt1"/>
              </a:solidFill>
              <a:highlight>
                <a:schemeClr val="dk1"/>
              </a:highlight>
            </a:endParaRPr>
          </a:p>
        </p:txBody>
      </p:sp>
      <p:sp>
        <p:nvSpPr>
          <p:cNvPr id="1016" name="Google Shape;1016;p25"/>
          <p:cNvSpPr txBox="1"/>
          <p:nvPr>
            <p:ph idx="1" type="subTitle"/>
          </p:nvPr>
        </p:nvSpPr>
        <p:spPr>
          <a:xfrm>
            <a:off x="910300" y="4007899"/>
            <a:ext cx="5303700" cy="4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5"/>
          <p:cNvSpPr/>
          <p:nvPr/>
        </p:nvSpPr>
        <p:spPr>
          <a:xfrm rot="569381">
            <a:off x="4271068" y="5136778"/>
            <a:ext cx="467544" cy="380234"/>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018" name="Google Shape;1018;p25"/>
          <p:cNvPicPr preferRelativeResize="0"/>
          <p:nvPr/>
        </p:nvPicPr>
        <p:blipFill>
          <a:blip r:embed="rId4">
            <a:alphaModFix/>
          </a:blip>
          <a:stretch>
            <a:fillRect/>
          </a:stretch>
        </p:blipFill>
        <p:spPr>
          <a:xfrm rot="5400000">
            <a:off x="7142726" y="994430"/>
            <a:ext cx="966074" cy="9139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Domain Design 1: Drone Propulsion and Navigation System</a:t>
            </a:r>
            <a:endParaRPr/>
          </a:p>
          <a:p>
            <a:pPr indent="0" lvl="0" marL="0" rtl="0" algn="l">
              <a:spcBef>
                <a:spcPts val="0"/>
              </a:spcBef>
              <a:spcAft>
                <a:spcPts val="0"/>
              </a:spcAft>
              <a:buNone/>
            </a:pPr>
            <a:r>
              <a:t/>
            </a:r>
            <a:endParaRPr/>
          </a:p>
        </p:txBody>
      </p:sp>
      <p:sp>
        <p:nvSpPr>
          <p:cNvPr id="1106" name="Google Shape;1106;p34"/>
          <p:cNvSpPr txBox="1"/>
          <p:nvPr>
            <p:ph idx="2" type="subTitle"/>
          </p:nvPr>
        </p:nvSpPr>
        <p:spPr>
          <a:xfrm>
            <a:off x="720000" y="1232050"/>
            <a:ext cx="7452000" cy="28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Zen Dots"/>
              <a:ea typeface="Zen Dots"/>
              <a:cs typeface="Zen Dots"/>
              <a:sym typeface="Zen Dots"/>
            </a:endParaRPr>
          </a:p>
          <a:p>
            <a:pPr indent="0" lvl="0" marL="0" rtl="0" algn="l">
              <a:spcBef>
                <a:spcPts val="0"/>
              </a:spcBef>
              <a:spcAft>
                <a:spcPts val="0"/>
              </a:spcAft>
              <a:buNone/>
            </a:pPr>
            <a:r>
              <a:t/>
            </a:r>
            <a:endParaRPr sz="1600">
              <a:latin typeface="Zen Dots"/>
              <a:ea typeface="Zen Dots"/>
              <a:cs typeface="Zen Dots"/>
              <a:sym typeface="Zen Dots"/>
            </a:endParaRPr>
          </a:p>
          <a:p>
            <a:pPr indent="0" lvl="0" marL="0" rtl="0" algn="l">
              <a:spcBef>
                <a:spcPts val="0"/>
              </a:spcBef>
              <a:spcAft>
                <a:spcPts val="0"/>
              </a:spcAft>
              <a:buNone/>
            </a:pPr>
            <a:r>
              <a:rPr lang="en" sz="1600">
                <a:latin typeface="Zen Dots"/>
                <a:ea typeface="Zen Dots"/>
                <a:cs typeface="Zen Dots"/>
                <a:sym typeface="Zen Dots"/>
              </a:rPr>
              <a:t>Operational Framework:</a:t>
            </a:r>
            <a:endParaRPr sz="1600">
              <a:latin typeface="Zen Dots"/>
              <a:ea typeface="Zen Dots"/>
              <a:cs typeface="Zen Dots"/>
              <a:sym typeface="Zen Dots"/>
            </a:endParaRPr>
          </a:p>
          <a:p>
            <a:pPr indent="0" lvl="0" marL="0" rtl="0" algn="l">
              <a:spcBef>
                <a:spcPts val="0"/>
              </a:spcBef>
              <a:spcAft>
                <a:spcPts val="0"/>
              </a:spcAft>
              <a:buNone/>
            </a:pPr>
            <a:r>
              <a:t/>
            </a:r>
            <a:endParaRPr>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The first domain focuses on the drone's propulsion and navigation system, which is vital for maneuvering through the various atmospheric layers of the newly discovered gas giant. The operational framework encompasses the design, integration, and testing of advanced propulsion mechanisms and autonomous navigation algorithms.</a:t>
            </a:r>
            <a:endParaRPr sz="1350">
              <a:solidFill>
                <a:schemeClr val="lt1"/>
              </a:solidFill>
              <a:latin typeface="Zen Dots"/>
              <a:ea typeface="Zen Dots"/>
              <a:cs typeface="Zen Dots"/>
              <a:sym typeface="Zen Dots"/>
            </a:endParaRPr>
          </a:p>
          <a:p>
            <a:pPr indent="0" lvl="0" marL="0" rtl="0" algn="l">
              <a:spcBef>
                <a:spcPts val="0"/>
              </a:spcBef>
              <a:spcAft>
                <a:spcPts val="0"/>
              </a:spcAft>
              <a:buNone/>
            </a:pPr>
            <a:r>
              <a:t/>
            </a:r>
            <a:endParaRPr>
              <a:solidFill>
                <a:srgbClr val="ECECEC"/>
              </a:solidFill>
              <a:latin typeface="Zen Dots"/>
              <a:ea typeface="Zen Dots"/>
              <a:cs typeface="Zen Dots"/>
              <a:sym typeface="Zen Dot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Domain Design 1</a:t>
            </a:r>
            <a:endParaRPr/>
          </a:p>
          <a:p>
            <a:pPr indent="0" lvl="0" marL="0" rtl="0" algn="l">
              <a:spcBef>
                <a:spcPts val="0"/>
              </a:spcBef>
              <a:spcAft>
                <a:spcPts val="0"/>
              </a:spcAft>
              <a:buNone/>
            </a:pPr>
            <a:r>
              <a:t/>
            </a:r>
            <a:endParaRPr/>
          </a:p>
        </p:txBody>
      </p:sp>
      <p:sp>
        <p:nvSpPr>
          <p:cNvPr id="1112" name="Google Shape;1112;p35"/>
          <p:cNvSpPr txBox="1"/>
          <p:nvPr>
            <p:ph idx="2" type="subTitle"/>
          </p:nvPr>
        </p:nvSpPr>
        <p:spPr>
          <a:xfrm>
            <a:off x="720000" y="10967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50">
                <a:latin typeface="Zen Dots"/>
                <a:ea typeface="Zen Dots"/>
                <a:cs typeface="Zen Dots"/>
                <a:sym typeface="Zen Dots"/>
              </a:rPr>
              <a:t>Functionalities:</a:t>
            </a:r>
            <a:endParaRPr sz="1650">
              <a:latin typeface="Zen Dots"/>
              <a:ea typeface="Zen Dots"/>
              <a:cs typeface="Zen Dots"/>
              <a:sym typeface="Zen Dots"/>
            </a:endParaRPr>
          </a:p>
          <a:p>
            <a:pPr indent="-314325" lvl="0" marL="4572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Advanced Propulsion System: Develop a propulsion system capable of adapting to the planet's unique gravitational forces and atmospheric density variations. This includes designing thrusters, propellers, or other propulsion methods that can efficiently navigate through different atmospheric layers.</a:t>
            </a:r>
            <a:endParaRPr sz="1350">
              <a:solidFill>
                <a:schemeClr val="lt1"/>
              </a:solidFill>
              <a:latin typeface="Zen Dots"/>
              <a:ea typeface="Zen Dots"/>
              <a:cs typeface="Zen Dots"/>
              <a:sym typeface="Zen Dots"/>
            </a:endParaRPr>
          </a:p>
          <a:p>
            <a:pPr indent="-314325" lvl="0" marL="4572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Autonomous Navigation Algorithms: Implement cutting-edge navigation algorithms that enable the drone to autonomously adjust its flight path, avoid obstacles, and optimize data collection routes. These algorithms should be capable of real-time decision-making based on sensor data and environmental conditions.</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a:latin typeface="Zen Dots"/>
              <a:ea typeface="Zen Dots"/>
              <a:cs typeface="Zen Dots"/>
              <a:sym typeface="Zen Dots"/>
            </a:endParaRPr>
          </a:p>
          <a:p>
            <a:pPr indent="0" lvl="0" marL="0" rtl="0" algn="l">
              <a:spcBef>
                <a:spcPts val="0"/>
              </a:spcBef>
              <a:spcAft>
                <a:spcPts val="0"/>
              </a:spcAft>
              <a:buNone/>
            </a:pPr>
            <a:r>
              <a:t/>
            </a:r>
            <a:endParaRPr>
              <a:solidFill>
                <a:srgbClr val="ECECEC"/>
              </a:solidFill>
              <a:latin typeface="Zen Dots"/>
              <a:ea typeface="Zen Dots"/>
              <a:cs typeface="Zen Dots"/>
              <a:sym typeface="Zen Dot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Domain Design 1</a:t>
            </a:r>
            <a:endParaRPr/>
          </a:p>
          <a:p>
            <a:pPr indent="0" lvl="0" marL="0" rtl="0" algn="l">
              <a:spcBef>
                <a:spcPts val="0"/>
              </a:spcBef>
              <a:spcAft>
                <a:spcPts val="0"/>
              </a:spcAft>
              <a:buNone/>
            </a:pPr>
            <a:r>
              <a:t/>
            </a:r>
            <a:endParaRPr/>
          </a:p>
        </p:txBody>
      </p:sp>
      <p:sp>
        <p:nvSpPr>
          <p:cNvPr id="1118" name="Google Shape;1118;p36"/>
          <p:cNvSpPr txBox="1"/>
          <p:nvPr>
            <p:ph idx="2" type="subTitle"/>
          </p:nvPr>
        </p:nvSpPr>
        <p:spPr>
          <a:xfrm>
            <a:off x="720000" y="10967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50">
                <a:latin typeface="Zen Dots"/>
                <a:ea typeface="Zen Dots"/>
                <a:cs typeface="Zen Dots"/>
                <a:sym typeface="Zen Dots"/>
              </a:rPr>
              <a:t>Applications:</a:t>
            </a:r>
            <a:endParaRPr sz="1650">
              <a:latin typeface="Zen Dots"/>
              <a:ea typeface="Zen Dots"/>
              <a:cs typeface="Zen Dots"/>
              <a:sym typeface="Zen Dots"/>
            </a:endParaRPr>
          </a:p>
          <a:p>
            <a:pPr indent="-314325" lvl="0" marL="4572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Atmospheric Data Collection: Utilize the propulsion and navigation system to facilitate the drone's movement between bioluminescent cloud layers, allowing for the collection of real-time meteorological data.</a:t>
            </a:r>
            <a:endParaRPr sz="1350">
              <a:solidFill>
                <a:schemeClr val="lt1"/>
              </a:solidFill>
              <a:latin typeface="Zen Dots"/>
              <a:ea typeface="Zen Dots"/>
              <a:cs typeface="Zen Dots"/>
              <a:sym typeface="Zen Dots"/>
            </a:endParaRPr>
          </a:p>
          <a:p>
            <a:pPr indent="0" lvl="0" marL="457200" rtl="0" algn="l">
              <a:lnSpc>
                <a:spcPct val="115000"/>
              </a:lnSpc>
              <a:spcBef>
                <a:spcPts val="1200"/>
              </a:spcBef>
              <a:spcAft>
                <a:spcPts val="0"/>
              </a:spcAft>
              <a:buNone/>
            </a:pPr>
            <a:r>
              <a:t/>
            </a:r>
            <a:endParaRPr sz="1350">
              <a:solidFill>
                <a:schemeClr val="lt1"/>
              </a:solidFill>
              <a:latin typeface="Zen Dots"/>
              <a:ea typeface="Zen Dots"/>
              <a:cs typeface="Zen Dots"/>
              <a:sym typeface="Zen Dots"/>
            </a:endParaRPr>
          </a:p>
          <a:p>
            <a:pPr indent="-314325" lvl="0" marL="4572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Obstacle Avoidance: Enable the drone to detect and avoid obstacles such as turbulent cloud formations or atmospheric disturbances, ensuring safe and efficient navigation.</a:t>
            </a:r>
            <a:endParaRPr sz="16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650">
              <a:latin typeface="Zen Dots"/>
              <a:ea typeface="Zen Dots"/>
              <a:cs typeface="Zen Dots"/>
              <a:sym typeface="Zen Dots"/>
            </a:endParaRPr>
          </a:p>
          <a:p>
            <a:pPr indent="0" lvl="0" marL="0" rtl="0" algn="l">
              <a:lnSpc>
                <a:spcPct val="115000"/>
              </a:lnSpc>
              <a:spcBef>
                <a:spcPts val="1200"/>
              </a:spcBef>
              <a:spcAft>
                <a:spcPts val="0"/>
              </a:spcAft>
              <a:buNone/>
            </a:pPr>
            <a:r>
              <a:t/>
            </a:r>
            <a:endParaRPr>
              <a:latin typeface="Zen Dots"/>
              <a:ea typeface="Zen Dots"/>
              <a:cs typeface="Zen Dots"/>
              <a:sym typeface="Zen Dots"/>
            </a:endParaRPr>
          </a:p>
          <a:p>
            <a:pPr indent="0" lvl="0" marL="0" rtl="0" algn="l">
              <a:spcBef>
                <a:spcPts val="0"/>
              </a:spcBef>
              <a:spcAft>
                <a:spcPts val="0"/>
              </a:spcAft>
              <a:buNone/>
            </a:pPr>
            <a:r>
              <a:t/>
            </a:r>
            <a:endParaRPr>
              <a:solidFill>
                <a:srgbClr val="ECECEC"/>
              </a:solidFill>
              <a:latin typeface="Zen Dots"/>
              <a:ea typeface="Zen Dots"/>
              <a:cs typeface="Zen Dots"/>
              <a:sym typeface="Zen Dot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Domain Design 1</a:t>
            </a:r>
            <a:endParaRPr/>
          </a:p>
          <a:p>
            <a:pPr indent="0" lvl="0" marL="0" rtl="0" algn="l">
              <a:spcBef>
                <a:spcPts val="0"/>
              </a:spcBef>
              <a:spcAft>
                <a:spcPts val="0"/>
              </a:spcAft>
              <a:buNone/>
            </a:pPr>
            <a:r>
              <a:t/>
            </a:r>
            <a:endParaRPr/>
          </a:p>
        </p:txBody>
      </p:sp>
      <p:sp>
        <p:nvSpPr>
          <p:cNvPr id="1124" name="Google Shape;1124;p37"/>
          <p:cNvSpPr txBox="1"/>
          <p:nvPr>
            <p:ph idx="2" type="subTitle"/>
          </p:nvPr>
        </p:nvSpPr>
        <p:spPr>
          <a:xfrm>
            <a:off x="720000" y="10967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Zen Dots"/>
                <a:ea typeface="Zen Dots"/>
                <a:cs typeface="Zen Dots"/>
                <a:sym typeface="Zen Dots"/>
              </a:rPr>
              <a:t>Designed Solutions:</a:t>
            </a:r>
            <a:endParaRPr sz="1600">
              <a:latin typeface="Zen Dots"/>
              <a:ea typeface="Zen Dots"/>
              <a:cs typeface="Zen Dots"/>
              <a:sym typeface="Zen Dots"/>
            </a:endParaRPr>
          </a:p>
          <a:p>
            <a:pPr indent="-311150" lvl="0" marL="457200" rtl="0" algn="l">
              <a:lnSpc>
                <a:spcPct val="115000"/>
              </a:lnSpc>
              <a:spcBef>
                <a:spcPts val="120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Adaptive Propulsion Mechanism: Develop an adaptive propulsion mechanism that can modulate thrust and directionality based on real-time atmospheric data and navigation requirements.</a:t>
            </a:r>
            <a:endParaRPr sz="1300">
              <a:solidFill>
                <a:schemeClr val="lt1"/>
              </a:solidFill>
              <a:latin typeface="Zen Dots"/>
              <a:ea typeface="Zen Dots"/>
              <a:cs typeface="Zen Dots"/>
              <a:sym typeface="Zen Dots"/>
            </a:endParaRPr>
          </a:p>
          <a:p>
            <a:pPr indent="0" lvl="0" marL="45720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311150" lvl="0" marL="457200" rtl="0" algn="l">
              <a:lnSpc>
                <a:spcPct val="115000"/>
              </a:lnSpc>
              <a:spcBef>
                <a:spcPts val="120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Real-Time Navigation System: Implement a real-time navigation system that integrates sensor inputs, propulsion controls, and obstacle detection algorithms to autonomously navigate the drone through the planet's atmosphere.</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spcBef>
                <a:spcPts val="0"/>
              </a:spcBef>
              <a:spcAft>
                <a:spcPts val="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38"/>
          <p:cNvSpPr txBox="1"/>
          <p:nvPr>
            <p:ph type="title"/>
          </p:nvPr>
        </p:nvSpPr>
        <p:spPr>
          <a:xfrm>
            <a:off x="720000" y="292750"/>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600"/>
              <a:t>Adaptive Propulsion Mechanism</a:t>
            </a:r>
            <a:endParaRPr sz="2500"/>
          </a:p>
        </p:txBody>
      </p:sp>
      <p:sp>
        <p:nvSpPr>
          <p:cNvPr id="1130" name="Google Shape;1130;p38"/>
          <p:cNvSpPr txBox="1"/>
          <p:nvPr>
            <p:ph idx="2" type="subTitle"/>
          </p:nvPr>
        </p:nvSpPr>
        <p:spPr>
          <a:xfrm>
            <a:off x="720000" y="933125"/>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50">
                <a:latin typeface="Zen Dots"/>
                <a:ea typeface="Zen Dots"/>
                <a:cs typeface="Zen Dots"/>
                <a:sym typeface="Zen Dots"/>
              </a:rPr>
              <a:t>Core Components:</a:t>
            </a:r>
            <a:endParaRPr sz="1650">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  1. Multi-directional Thrusters: </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     - Forward, upward, downward, lateral, and rotational thrust capabilities.</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  2. Variable Thrust Control System:</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     - Uses Pulse-Width Modulation (PWM) and Propeller Pitch Adjustment.</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  3. Atmospheric Sensor Suite:</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     - Pressure sensors, LiDAR/Ultrasound for obstacle detection, and Inertial Measurement Unit (IMU) for orientation and stability.</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  4. Flight Control System with AI Integration:</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     - Real-time data processing and machine learning for optimal thruster control.</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spcBef>
                <a:spcPts val="0"/>
              </a:spcBef>
              <a:spcAft>
                <a:spcPts val="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39"/>
          <p:cNvSpPr txBox="1"/>
          <p:nvPr>
            <p:ph type="title"/>
          </p:nvPr>
        </p:nvSpPr>
        <p:spPr>
          <a:xfrm>
            <a:off x="720000" y="301200"/>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t>Adaptive Propulsion Mechanism</a:t>
            </a:r>
            <a:endParaRPr sz="1600"/>
          </a:p>
          <a:p>
            <a:pPr indent="0" lvl="0" marL="0" rtl="0" algn="l">
              <a:lnSpc>
                <a:spcPct val="115000"/>
              </a:lnSpc>
              <a:spcBef>
                <a:spcPts val="1200"/>
              </a:spcBef>
              <a:spcAft>
                <a:spcPts val="1200"/>
              </a:spcAft>
              <a:buNone/>
            </a:pPr>
            <a:r>
              <a:t/>
            </a:r>
            <a:endParaRPr sz="2500"/>
          </a:p>
        </p:txBody>
      </p:sp>
      <p:sp>
        <p:nvSpPr>
          <p:cNvPr id="1136" name="Google Shape;1136;p39"/>
          <p:cNvSpPr txBox="1"/>
          <p:nvPr>
            <p:ph idx="2" type="subTitle"/>
          </p:nvPr>
        </p:nvSpPr>
        <p:spPr>
          <a:xfrm>
            <a:off x="720000" y="1102325"/>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50">
                <a:solidFill>
                  <a:schemeClr val="lt1"/>
                </a:solidFill>
                <a:latin typeface="Zen Dots"/>
                <a:ea typeface="Zen Dots"/>
                <a:cs typeface="Zen Dots"/>
                <a:sym typeface="Zen Dots"/>
              </a:rPr>
              <a:t>Adaptive Operation:</a:t>
            </a:r>
            <a:endParaRPr sz="1650">
              <a:solidFill>
                <a:schemeClr val="lt1"/>
              </a:solidFill>
              <a:latin typeface="Zen Dots"/>
              <a:ea typeface="Zen Dots"/>
              <a:cs typeface="Zen Dots"/>
              <a:sym typeface="Zen Dots"/>
            </a:endParaRPr>
          </a:p>
          <a:p>
            <a:pPr indent="-314325" lvl="0" marL="4572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Flight control system analyzes real-time atmospheric data and navigation goals.</a:t>
            </a:r>
            <a:endParaRPr sz="1350">
              <a:solidFill>
                <a:schemeClr val="lt1"/>
              </a:solidFill>
              <a:latin typeface="Zen Dots"/>
              <a:ea typeface="Zen Dots"/>
              <a:cs typeface="Zen Dots"/>
              <a:sym typeface="Zen Dots"/>
            </a:endParaRPr>
          </a:p>
          <a:p>
            <a:pPr indent="0" lvl="0" marL="457200" rtl="0" algn="l">
              <a:lnSpc>
                <a:spcPct val="115000"/>
              </a:lnSpc>
              <a:spcBef>
                <a:spcPts val="1200"/>
              </a:spcBef>
              <a:spcAft>
                <a:spcPts val="0"/>
              </a:spcAft>
              <a:buNone/>
            </a:pPr>
            <a:r>
              <a:t/>
            </a:r>
            <a:endParaRPr sz="1350">
              <a:solidFill>
                <a:schemeClr val="lt1"/>
              </a:solidFill>
              <a:latin typeface="Zen Dots"/>
              <a:ea typeface="Zen Dots"/>
              <a:cs typeface="Zen Dots"/>
              <a:sym typeface="Zen Dots"/>
            </a:endParaRPr>
          </a:p>
          <a:p>
            <a:pPr indent="-314325" lvl="0" marL="4572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AI calculates optimal thrust allocation for each thruster.</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Variable thrust control adjusts power/pitch of thrusters for:</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Flight direction: Course changes and obstacle avoidance.</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Altitude control: Climbing or descending safely.</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Stability maintenance: Ensuring orientation and stability.</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650">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spcBef>
                <a:spcPts val="0"/>
              </a:spcBef>
              <a:spcAft>
                <a:spcPts val="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40"/>
          <p:cNvSpPr txBox="1"/>
          <p:nvPr>
            <p:ph type="title"/>
          </p:nvPr>
        </p:nvSpPr>
        <p:spPr>
          <a:xfrm>
            <a:off x="720000" y="301200"/>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t>Adaptive Propulsion Mechanism</a:t>
            </a:r>
            <a:endParaRPr sz="1600"/>
          </a:p>
          <a:p>
            <a:pPr indent="0" lvl="0" marL="0" rtl="0" algn="l">
              <a:lnSpc>
                <a:spcPct val="115000"/>
              </a:lnSpc>
              <a:spcBef>
                <a:spcPts val="1200"/>
              </a:spcBef>
              <a:spcAft>
                <a:spcPts val="1200"/>
              </a:spcAft>
              <a:buNone/>
            </a:pPr>
            <a:r>
              <a:t/>
            </a:r>
            <a:endParaRPr sz="2500"/>
          </a:p>
        </p:txBody>
      </p:sp>
      <p:sp>
        <p:nvSpPr>
          <p:cNvPr id="1142" name="Google Shape;1142;p40"/>
          <p:cNvSpPr txBox="1"/>
          <p:nvPr>
            <p:ph idx="2" type="subTitle"/>
          </p:nvPr>
        </p:nvSpPr>
        <p:spPr>
          <a:xfrm>
            <a:off x="720000" y="80625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50">
                <a:latin typeface="Zen Dots"/>
                <a:ea typeface="Zen Dots"/>
                <a:cs typeface="Zen Dots"/>
                <a:sym typeface="Zen Dots"/>
              </a:rPr>
              <a:t>Benefits:</a:t>
            </a:r>
            <a:endParaRPr sz="1350">
              <a:latin typeface="Zen Dots"/>
              <a:ea typeface="Zen Dots"/>
              <a:cs typeface="Zen Dots"/>
              <a:sym typeface="Zen Dots"/>
            </a:endParaRPr>
          </a:p>
          <a:p>
            <a:pPr indent="-307975" lvl="1" marL="914400" rtl="0" algn="l">
              <a:lnSpc>
                <a:spcPct val="115000"/>
              </a:lnSpc>
              <a:spcBef>
                <a:spcPts val="120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Enhanced Maneuverability: Precise navigation in complex environments.</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Safe Flight: Avoids rapid pressure changes.</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Efficient Navigation: Optimizes flight paths and minimizes energy consumption.</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Adaptability: Adjusts to unforeseen atmospheric conditions or obstacles.</a:t>
            </a:r>
            <a:endParaRPr sz="12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50">
                <a:latin typeface="Zen Dots"/>
                <a:ea typeface="Zen Dots"/>
                <a:cs typeface="Zen Dots"/>
                <a:sym typeface="Zen Dots"/>
              </a:rPr>
              <a:t>Challenges:</a:t>
            </a:r>
            <a:endParaRPr sz="1350">
              <a:latin typeface="Zen Dots"/>
              <a:ea typeface="Zen Dots"/>
              <a:cs typeface="Zen Dots"/>
              <a:sym typeface="Zen Dots"/>
            </a:endParaRPr>
          </a:p>
          <a:p>
            <a:pPr indent="-307975" lvl="1" marL="914400" rtl="0" algn="l">
              <a:lnSpc>
                <a:spcPct val="115000"/>
              </a:lnSpc>
              <a:spcBef>
                <a:spcPts val="120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Computational Complexity: Balancing computational power and efficiency.</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Sensor Accuracy: Reliability of atmospheric sensors is crucial.</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Model Training and Fine-tuning: Training AI with sufficient and accurate data on gas giant atmospheres.</a:t>
            </a:r>
            <a:endParaRPr sz="12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6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6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spcBef>
                <a:spcPts val="0"/>
              </a:spcBef>
              <a:spcAft>
                <a:spcPts val="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1"/>
          <p:cNvSpPr txBox="1"/>
          <p:nvPr>
            <p:ph type="title"/>
          </p:nvPr>
        </p:nvSpPr>
        <p:spPr>
          <a:xfrm>
            <a:off x="720000" y="301200"/>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t>Adaptive Propulsion Mechanism</a:t>
            </a:r>
            <a:endParaRPr sz="1600"/>
          </a:p>
          <a:p>
            <a:pPr indent="0" lvl="0" marL="0" rtl="0" algn="l">
              <a:lnSpc>
                <a:spcPct val="115000"/>
              </a:lnSpc>
              <a:spcBef>
                <a:spcPts val="1200"/>
              </a:spcBef>
              <a:spcAft>
                <a:spcPts val="1200"/>
              </a:spcAft>
              <a:buNone/>
            </a:pPr>
            <a:r>
              <a:t/>
            </a:r>
            <a:endParaRPr sz="2500"/>
          </a:p>
        </p:txBody>
      </p:sp>
      <p:sp>
        <p:nvSpPr>
          <p:cNvPr id="1148" name="Google Shape;1148;p41"/>
          <p:cNvSpPr txBox="1"/>
          <p:nvPr>
            <p:ph idx="2" type="subTitle"/>
          </p:nvPr>
        </p:nvSpPr>
        <p:spPr>
          <a:xfrm>
            <a:off x="720000" y="80625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50">
                <a:latin typeface="Zen Dots"/>
                <a:ea typeface="Zen Dots"/>
                <a:cs typeface="Zen Dots"/>
                <a:sym typeface="Zen Dots"/>
              </a:rPr>
              <a:t>Approach to the Challenges:Computational Complexity:</a:t>
            </a:r>
            <a:endParaRPr sz="1450">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Solution: Implement a master-slave mechanism using Jetson Xavier and Jetson TX2 for optimized task distribution and efficiency.</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450">
                <a:latin typeface="Zen Dots"/>
                <a:ea typeface="Zen Dots"/>
                <a:cs typeface="Zen Dots"/>
                <a:sym typeface="Zen Dots"/>
              </a:rPr>
              <a:t>Sensor Accuracy:</a:t>
            </a:r>
            <a:endParaRPr sz="1450">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Solution: Utilize reliable LIDAR and IMU sensors for precise obstacle detection and drone positioning.</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450">
                <a:latin typeface="Zen Dots"/>
                <a:ea typeface="Zen Dots"/>
                <a:cs typeface="Zen Dots"/>
                <a:sym typeface="Zen Dots"/>
              </a:rPr>
              <a:t>Model Training and Fine-tuning:</a:t>
            </a:r>
            <a:endParaRPr sz="1450">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Solution: Employ DNN in RL and simulate various scenarios to enhance learning and adaptability.</a:t>
            </a:r>
            <a:endParaRPr sz="1350">
              <a:solidFill>
                <a:schemeClr val="lt1"/>
              </a:solidFill>
              <a:latin typeface="Zen Dots"/>
              <a:ea typeface="Zen Dots"/>
              <a:cs typeface="Zen Dots"/>
              <a:sym typeface="Zen Dots"/>
            </a:endParaRPr>
          </a:p>
          <a:p>
            <a:pPr indent="0" lvl="0" marL="0" rtl="0" algn="l">
              <a:spcBef>
                <a:spcPts val="1200"/>
              </a:spcBef>
              <a:spcAft>
                <a:spcPts val="0"/>
              </a:spcAft>
              <a:buNone/>
            </a:pPr>
            <a:r>
              <a:t/>
            </a:r>
            <a:endParaRPr sz="1300">
              <a:solidFill>
                <a:schemeClr val="lt1"/>
              </a:solidFill>
              <a:latin typeface="Zen Dots"/>
              <a:ea typeface="Zen Dots"/>
              <a:cs typeface="Zen Dots"/>
              <a:sym typeface="Zen Dots"/>
            </a:endParaRPr>
          </a:p>
          <a:p>
            <a:pPr indent="0" lvl="0" marL="0" rtl="0" algn="l">
              <a:spcBef>
                <a:spcPts val="0"/>
              </a:spcBef>
              <a:spcAft>
                <a:spcPts val="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600"/>
              <a:t>Real-Time Navigation System</a:t>
            </a:r>
            <a:endParaRPr b="0" sz="2350"/>
          </a:p>
          <a:p>
            <a:pPr indent="0" lvl="0" marL="0" rtl="0" algn="l">
              <a:lnSpc>
                <a:spcPct val="115000"/>
              </a:lnSpc>
              <a:spcBef>
                <a:spcPts val="0"/>
              </a:spcBef>
              <a:spcAft>
                <a:spcPts val="0"/>
              </a:spcAft>
              <a:buNone/>
            </a:pPr>
            <a:r>
              <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154" name="Google Shape;1154;p42"/>
          <p:cNvSpPr txBox="1"/>
          <p:nvPr>
            <p:ph idx="2" type="subTitle"/>
          </p:nvPr>
        </p:nvSpPr>
        <p:spPr>
          <a:xfrm>
            <a:off x="720000" y="131665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50">
                <a:solidFill>
                  <a:schemeClr val="lt1"/>
                </a:solidFill>
                <a:latin typeface="Zen Dots"/>
                <a:ea typeface="Zen Dots"/>
                <a:cs typeface="Zen Dots"/>
                <a:sym typeface="Zen Dots"/>
              </a:rPr>
              <a:t>Data Collection:</a:t>
            </a:r>
            <a:endParaRPr sz="1650">
              <a:solidFill>
                <a:schemeClr val="lt1"/>
              </a:solidFill>
              <a:latin typeface="Zen Dots"/>
              <a:ea typeface="Zen Dots"/>
              <a:cs typeface="Zen Dots"/>
              <a:sym typeface="Zen Dots"/>
            </a:endParaRPr>
          </a:p>
          <a:p>
            <a:pPr indent="-314325" lvl="0" marL="4572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Simulating the Gas Giant Environment: Understanding cloud formations, pressure variations, and turbulence patterns.</a:t>
            </a:r>
            <a:endParaRPr sz="1350">
              <a:solidFill>
                <a:schemeClr val="lt1"/>
              </a:solidFill>
              <a:latin typeface="Zen Dots"/>
              <a:ea typeface="Zen Dots"/>
              <a:cs typeface="Zen Dots"/>
              <a:sym typeface="Zen Dots"/>
            </a:endParaRPr>
          </a:p>
          <a:p>
            <a:pPr indent="-314325" lvl="0" marL="4572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LiDAR Data Processing: Detecting obstacles and analyzing cloud formations.</a:t>
            </a:r>
            <a:endParaRPr sz="1350">
              <a:solidFill>
                <a:schemeClr val="lt1"/>
              </a:solidFill>
              <a:latin typeface="Zen Dots"/>
              <a:ea typeface="Zen Dots"/>
              <a:cs typeface="Zen Dots"/>
              <a:sym typeface="Zen Dots"/>
            </a:endParaRPr>
          </a:p>
          <a:p>
            <a:pPr indent="-314325" lvl="0" marL="4572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Pressure Sensor Data Processing: Calculating pressure gradients and defining safe thresholds.</a:t>
            </a:r>
            <a:endParaRPr sz="1350">
              <a:solidFill>
                <a:schemeClr val="lt1"/>
              </a:solidFill>
              <a:latin typeface="Zen Dots"/>
              <a:ea typeface="Zen Dots"/>
              <a:cs typeface="Zen Dots"/>
              <a:sym typeface="Zen Dots"/>
            </a:endParaRPr>
          </a:p>
          <a:p>
            <a:pPr indent="-314325" lvl="0" marL="4572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Camera Data Processing: Recognizing objects and landmarks for navigation.</a:t>
            </a:r>
            <a:endParaRPr sz="1350">
              <a:solidFill>
                <a:schemeClr val="lt1"/>
              </a:solidFill>
              <a:latin typeface="Zen Dots"/>
              <a:ea typeface="Zen Dots"/>
              <a:cs typeface="Zen Dots"/>
              <a:sym typeface="Zen Dots"/>
            </a:endParaRPr>
          </a:p>
          <a:p>
            <a:pPr indent="-314325" lvl="0" marL="4572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Data Logging: Continuous recording of sensor data streams for analysis and training</a:t>
            </a:r>
            <a:endParaRPr sz="1350">
              <a:solidFill>
                <a:schemeClr val="lt1"/>
              </a:solidFill>
              <a:latin typeface="Zen Dots"/>
              <a:ea typeface="Zen Dots"/>
              <a:cs typeface="Zen Dots"/>
              <a:sym typeface="Zen Dots"/>
            </a:endParaRPr>
          </a:p>
          <a:p>
            <a:pPr indent="0" lvl="0" marL="0" rtl="0" algn="l">
              <a:spcBef>
                <a:spcPts val="1200"/>
              </a:spcBef>
              <a:spcAft>
                <a:spcPts val="0"/>
              </a:spcAft>
              <a:buNone/>
            </a:pPr>
            <a:r>
              <a:t/>
            </a:r>
            <a:endParaRPr sz="1650">
              <a:latin typeface="Zen Dots"/>
              <a:ea typeface="Zen Dots"/>
              <a:cs typeface="Zen Dots"/>
              <a:sym typeface="Zen Dot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1600"/>
              <a:t>Real-Time Navigation System</a:t>
            </a:r>
            <a:endParaRPr b="0" sz="2350"/>
          </a:p>
          <a:p>
            <a:pPr indent="0" lvl="0" marL="0" rtl="0" algn="l">
              <a:spcBef>
                <a:spcPts val="1200"/>
              </a:spcBef>
              <a:spcAft>
                <a:spcPts val="0"/>
              </a:spcAft>
              <a:buNone/>
            </a:pPr>
            <a:r>
              <a:t/>
            </a:r>
            <a:endParaRPr b="0" sz="2050"/>
          </a:p>
        </p:txBody>
      </p:sp>
      <p:sp>
        <p:nvSpPr>
          <p:cNvPr id="1160" name="Google Shape;1160;p43"/>
          <p:cNvSpPr txBox="1"/>
          <p:nvPr>
            <p:ph idx="2" type="subTitle"/>
          </p:nvPr>
        </p:nvSpPr>
        <p:spPr>
          <a:xfrm>
            <a:off x="720000" y="11490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50">
                <a:latin typeface="Zen Dots"/>
                <a:ea typeface="Zen Dots"/>
                <a:cs typeface="Zen Dots"/>
                <a:sym typeface="Zen Dots"/>
              </a:rPr>
              <a:t>Data Preprocessing:</a:t>
            </a:r>
            <a:endParaRPr sz="1350">
              <a:latin typeface="Zen Dots"/>
              <a:ea typeface="Zen Dots"/>
              <a:cs typeface="Zen Dots"/>
              <a:sym typeface="Zen Dots"/>
            </a:endParaRPr>
          </a:p>
          <a:p>
            <a:pPr indent="-307975" lvl="0" marL="457200" rtl="0" algn="l">
              <a:lnSpc>
                <a:spcPct val="115000"/>
              </a:lnSpc>
              <a:spcBef>
                <a:spcPts val="120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Data Cleaning: Handling outliers and missing values.</a:t>
            </a:r>
            <a:endParaRPr sz="1250">
              <a:solidFill>
                <a:schemeClr val="lt1"/>
              </a:solidFill>
              <a:latin typeface="Zen Dots"/>
              <a:ea typeface="Zen Dots"/>
              <a:cs typeface="Zen Dots"/>
              <a:sym typeface="Zen Dots"/>
            </a:endParaRPr>
          </a:p>
          <a:p>
            <a:pPr indent="-307975" lvl="0" marL="4572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Data Normalization: Transforming data into a common range.</a:t>
            </a:r>
            <a:endParaRPr sz="1250">
              <a:solidFill>
                <a:schemeClr val="lt1"/>
              </a:solidFill>
              <a:latin typeface="Zen Dots"/>
              <a:ea typeface="Zen Dots"/>
              <a:cs typeface="Zen Dots"/>
              <a:sym typeface="Zen Dots"/>
            </a:endParaRPr>
          </a:p>
          <a:p>
            <a:pPr indent="-307975" lvl="0" marL="4572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Feature Engineering: Creating new features for better model performance.</a:t>
            </a:r>
            <a:endParaRPr sz="12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50">
                <a:latin typeface="Zen Dots"/>
                <a:ea typeface="Zen Dots"/>
                <a:cs typeface="Zen Dots"/>
                <a:sym typeface="Zen Dots"/>
              </a:rPr>
              <a:t>Model Selection:</a:t>
            </a:r>
            <a:endParaRPr sz="1350">
              <a:latin typeface="Zen Dots"/>
              <a:ea typeface="Zen Dots"/>
              <a:cs typeface="Zen Dots"/>
              <a:sym typeface="Zen Dots"/>
            </a:endParaRPr>
          </a:p>
          <a:p>
            <a:pPr indent="-307975" lvl="0" marL="457200" rtl="0" algn="l">
              <a:lnSpc>
                <a:spcPct val="115000"/>
              </a:lnSpc>
              <a:spcBef>
                <a:spcPts val="120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Adaptability: Utilizing reinforcement learning and deep neural networks.</a:t>
            </a:r>
            <a:endParaRPr sz="1250">
              <a:solidFill>
                <a:schemeClr val="lt1"/>
              </a:solidFill>
              <a:latin typeface="Zen Dots"/>
              <a:ea typeface="Zen Dots"/>
              <a:cs typeface="Zen Dots"/>
              <a:sym typeface="Zen Dots"/>
            </a:endParaRPr>
          </a:p>
          <a:p>
            <a:pPr indent="-307975" lvl="0" marL="4572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Generalization: Ensuring models can handle diverse scenarios.</a:t>
            </a:r>
            <a:endParaRPr sz="1250">
              <a:solidFill>
                <a:schemeClr val="lt1"/>
              </a:solidFill>
              <a:latin typeface="Zen Dots"/>
              <a:ea typeface="Zen Dots"/>
              <a:cs typeface="Zen Dots"/>
              <a:sym typeface="Zen Dots"/>
            </a:endParaRPr>
          </a:p>
          <a:p>
            <a:pPr indent="-307975" lvl="0" marL="4572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Handling Complexity: Using deep reinforcement learning techniques.</a:t>
            </a:r>
            <a:endParaRPr sz="1250">
              <a:solidFill>
                <a:schemeClr val="lt1"/>
              </a:solidFill>
              <a:latin typeface="Zen Dots"/>
              <a:ea typeface="Zen Dots"/>
              <a:cs typeface="Zen Dots"/>
              <a:sym typeface="Zen Dots"/>
            </a:endParaRPr>
          </a:p>
          <a:p>
            <a:pPr indent="-307975" lvl="0" marL="4572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Efficient Learning: Implementing algorithms with efficient learning mechanisms.</a:t>
            </a:r>
            <a:endParaRPr sz="1250">
              <a:solidFill>
                <a:schemeClr val="lt1"/>
              </a:solidFill>
              <a:latin typeface="Zen Dots"/>
              <a:ea typeface="Zen Dots"/>
              <a:cs typeface="Zen Dots"/>
              <a:sym typeface="Zen Dots"/>
            </a:endParaRPr>
          </a:p>
          <a:p>
            <a:pPr indent="0" lvl="0" marL="0" rtl="0" algn="l">
              <a:spcBef>
                <a:spcPts val="1200"/>
              </a:spcBef>
              <a:spcAft>
                <a:spcPts val="0"/>
              </a:spcAft>
              <a:buNone/>
            </a:pPr>
            <a:r>
              <a:t/>
            </a:r>
            <a:endParaRPr sz="1650">
              <a:solidFill>
                <a:schemeClr val="lt1"/>
              </a:solidFill>
              <a:latin typeface="Zen Dots"/>
              <a:ea typeface="Zen Dots"/>
              <a:cs typeface="Zen Dots"/>
              <a:sym typeface="Zen Dot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024" name="Google Shape;1024;p26"/>
          <p:cNvSpPr txBox="1"/>
          <p:nvPr>
            <p:ph idx="2" type="title"/>
          </p:nvPr>
        </p:nvSpPr>
        <p:spPr>
          <a:xfrm>
            <a:off x="720000" y="151705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025" name="Google Shape;1025;p26"/>
          <p:cNvSpPr txBox="1"/>
          <p:nvPr>
            <p:ph idx="3" type="title"/>
          </p:nvPr>
        </p:nvSpPr>
        <p:spPr>
          <a:xfrm>
            <a:off x="720000" y="287426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026" name="Google Shape;1026;p26"/>
          <p:cNvSpPr txBox="1"/>
          <p:nvPr>
            <p:ph idx="4" type="title"/>
          </p:nvPr>
        </p:nvSpPr>
        <p:spPr>
          <a:xfrm>
            <a:off x="3419275" y="151705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27" name="Google Shape;1027;p26"/>
          <p:cNvSpPr txBox="1"/>
          <p:nvPr>
            <p:ph idx="5" type="title"/>
          </p:nvPr>
        </p:nvSpPr>
        <p:spPr>
          <a:xfrm>
            <a:off x="3419275" y="287426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028" name="Google Shape;1028;p26"/>
          <p:cNvSpPr txBox="1"/>
          <p:nvPr>
            <p:ph idx="6" type="title"/>
          </p:nvPr>
        </p:nvSpPr>
        <p:spPr>
          <a:xfrm>
            <a:off x="6118550" y="151705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029" name="Google Shape;1029;p26"/>
          <p:cNvSpPr txBox="1"/>
          <p:nvPr>
            <p:ph idx="7" type="title"/>
          </p:nvPr>
        </p:nvSpPr>
        <p:spPr>
          <a:xfrm>
            <a:off x="6118550" y="287426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030" name="Google Shape;1030;p26"/>
          <p:cNvSpPr txBox="1"/>
          <p:nvPr>
            <p:ph idx="1" type="subTitle"/>
          </p:nvPr>
        </p:nvSpPr>
        <p:spPr>
          <a:xfrm>
            <a:off x="720000" y="1872450"/>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1031" name="Google Shape;1031;p26"/>
          <p:cNvSpPr txBox="1"/>
          <p:nvPr>
            <p:ph idx="8" type="subTitle"/>
          </p:nvPr>
        </p:nvSpPr>
        <p:spPr>
          <a:xfrm>
            <a:off x="3419275" y="1872450"/>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ANALYSIS</a:t>
            </a:r>
            <a:endParaRPr/>
          </a:p>
        </p:txBody>
      </p:sp>
      <p:sp>
        <p:nvSpPr>
          <p:cNvPr id="1032" name="Google Shape;1032;p26"/>
          <p:cNvSpPr txBox="1"/>
          <p:nvPr>
            <p:ph idx="9" type="subTitle"/>
          </p:nvPr>
        </p:nvSpPr>
        <p:spPr>
          <a:xfrm>
            <a:off x="6118550" y="1872450"/>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 DESIGN</a:t>
            </a:r>
            <a:endParaRPr/>
          </a:p>
        </p:txBody>
      </p:sp>
      <p:sp>
        <p:nvSpPr>
          <p:cNvPr id="1033" name="Google Shape;1033;p26"/>
          <p:cNvSpPr txBox="1"/>
          <p:nvPr>
            <p:ph idx="13" type="subTitle"/>
          </p:nvPr>
        </p:nvSpPr>
        <p:spPr>
          <a:xfrm>
            <a:off x="720000" y="3229725"/>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&amp; MERGER</a:t>
            </a:r>
            <a:endParaRPr/>
          </a:p>
        </p:txBody>
      </p:sp>
      <p:sp>
        <p:nvSpPr>
          <p:cNvPr id="1034" name="Google Shape;1034;p26"/>
          <p:cNvSpPr txBox="1"/>
          <p:nvPr>
            <p:ph idx="14" type="subTitle"/>
          </p:nvPr>
        </p:nvSpPr>
        <p:spPr>
          <a:xfrm>
            <a:off x="3419275" y="3229725"/>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SYSTEM &amp; RISK ASSESSMENT</a:t>
            </a:r>
            <a:endParaRPr/>
          </a:p>
        </p:txBody>
      </p:sp>
      <p:sp>
        <p:nvSpPr>
          <p:cNvPr id="1035" name="Google Shape;1035;p26"/>
          <p:cNvSpPr txBox="1"/>
          <p:nvPr>
            <p:ph idx="15" type="subTitle"/>
          </p:nvPr>
        </p:nvSpPr>
        <p:spPr>
          <a:xfrm>
            <a:off x="6118550" y="3229725"/>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1600"/>
              <a:t>Real-Time Navigation System</a:t>
            </a:r>
            <a:endParaRPr b="0" sz="2350"/>
          </a:p>
          <a:p>
            <a:pPr indent="0" lvl="0" marL="0" rtl="0" algn="l">
              <a:spcBef>
                <a:spcPts val="120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166" name="Google Shape;1166;p44"/>
          <p:cNvSpPr txBox="1"/>
          <p:nvPr>
            <p:ph idx="2" type="subTitle"/>
          </p:nvPr>
        </p:nvSpPr>
        <p:spPr>
          <a:xfrm>
            <a:off x="720000" y="11490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latin typeface="Zen Dots"/>
                <a:ea typeface="Zen Dots"/>
                <a:cs typeface="Zen Dots"/>
                <a:sym typeface="Zen Dots"/>
              </a:rPr>
              <a:t>Training Setup:</a:t>
            </a:r>
            <a:endParaRPr sz="1300">
              <a:latin typeface="Zen Dots"/>
              <a:ea typeface="Zen Dots"/>
              <a:cs typeface="Zen Dots"/>
              <a:sym typeface="Zen Dots"/>
            </a:endParaRPr>
          </a:p>
          <a:p>
            <a:pPr indent="-304800" lvl="1" marL="914400" rtl="0" algn="l">
              <a:lnSpc>
                <a:spcPct val="115000"/>
              </a:lnSpc>
              <a:spcBef>
                <a:spcPts val="1200"/>
              </a:spcBef>
              <a:spcAft>
                <a:spcPts val="0"/>
              </a:spcAft>
              <a:buClr>
                <a:schemeClr val="lt1"/>
              </a:buClr>
              <a:buSzPts val="1200"/>
              <a:buFont typeface="Zen Dots"/>
              <a:buChar char="●"/>
            </a:pPr>
            <a:r>
              <a:rPr lang="en">
                <a:solidFill>
                  <a:schemeClr val="lt1"/>
                </a:solidFill>
                <a:latin typeface="Zen Dots"/>
                <a:ea typeface="Zen Dots"/>
                <a:cs typeface="Zen Dots"/>
                <a:sym typeface="Zen Dots"/>
              </a:rPr>
              <a:t>Dataset Splitting: Dividing data into training, validation, and testing sets.</a:t>
            </a:r>
            <a:endParaRPr>
              <a:solidFill>
                <a:schemeClr val="lt1"/>
              </a:solidFill>
              <a:latin typeface="Zen Dots"/>
              <a:ea typeface="Zen Dots"/>
              <a:cs typeface="Zen Dots"/>
              <a:sym typeface="Zen Dots"/>
            </a:endParaRPr>
          </a:p>
          <a:p>
            <a:pPr indent="-304800" lvl="1" marL="914400" rtl="0" algn="l">
              <a:lnSpc>
                <a:spcPct val="115000"/>
              </a:lnSpc>
              <a:spcBef>
                <a:spcPts val="0"/>
              </a:spcBef>
              <a:spcAft>
                <a:spcPts val="0"/>
              </a:spcAft>
              <a:buClr>
                <a:schemeClr val="lt1"/>
              </a:buClr>
              <a:buSzPts val="1200"/>
              <a:buFont typeface="Zen Dots"/>
              <a:buChar char="●"/>
            </a:pPr>
            <a:r>
              <a:rPr lang="en">
                <a:solidFill>
                  <a:schemeClr val="lt1"/>
                </a:solidFill>
                <a:latin typeface="Zen Dots"/>
                <a:ea typeface="Zen Dots"/>
                <a:cs typeface="Zen Dots"/>
                <a:sym typeface="Zen Dots"/>
              </a:rPr>
              <a:t>Training Pipeline: Setting up a pipeline for data ingestion and model training.</a:t>
            </a:r>
            <a:endParaRPr>
              <a:solidFill>
                <a:schemeClr val="lt1"/>
              </a:solidFill>
              <a:latin typeface="Zen Dots"/>
              <a:ea typeface="Zen Dots"/>
              <a:cs typeface="Zen Dots"/>
              <a:sym typeface="Zen Dots"/>
            </a:endParaRPr>
          </a:p>
          <a:p>
            <a:pPr indent="-304800" lvl="1" marL="914400" rtl="0" algn="l">
              <a:lnSpc>
                <a:spcPct val="115000"/>
              </a:lnSpc>
              <a:spcBef>
                <a:spcPts val="0"/>
              </a:spcBef>
              <a:spcAft>
                <a:spcPts val="0"/>
              </a:spcAft>
              <a:buClr>
                <a:schemeClr val="lt1"/>
              </a:buClr>
              <a:buSzPts val="1200"/>
              <a:buFont typeface="Zen Dots"/>
              <a:buChar char="●"/>
            </a:pPr>
            <a:r>
              <a:rPr lang="en">
                <a:solidFill>
                  <a:schemeClr val="lt1"/>
                </a:solidFill>
                <a:latin typeface="Zen Dots"/>
                <a:ea typeface="Zen Dots"/>
                <a:cs typeface="Zen Dots"/>
                <a:sym typeface="Zen Dots"/>
              </a:rPr>
              <a:t>Hyperparameter Tuning: Experimenting with different configurations.</a:t>
            </a:r>
            <a:endParaRPr>
              <a:solidFill>
                <a:schemeClr val="lt1"/>
              </a:solidFill>
              <a:latin typeface="Zen Dots"/>
              <a:ea typeface="Zen Dots"/>
              <a:cs typeface="Zen Dots"/>
              <a:sym typeface="Zen Dots"/>
            </a:endParaRPr>
          </a:p>
          <a:p>
            <a:pPr indent="-304800" lvl="1" marL="914400" rtl="0" algn="l">
              <a:lnSpc>
                <a:spcPct val="115000"/>
              </a:lnSpc>
              <a:spcBef>
                <a:spcPts val="0"/>
              </a:spcBef>
              <a:spcAft>
                <a:spcPts val="0"/>
              </a:spcAft>
              <a:buClr>
                <a:schemeClr val="lt1"/>
              </a:buClr>
              <a:buSzPts val="1200"/>
              <a:buFont typeface="Zen Dots"/>
              <a:buChar char="●"/>
            </a:pPr>
            <a:r>
              <a:rPr lang="en">
                <a:solidFill>
                  <a:schemeClr val="lt1"/>
                </a:solidFill>
                <a:latin typeface="Zen Dots"/>
                <a:ea typeface="Zen Dots"/>
                <a:cs typeface="Zen Dots"/>
                <a:sym typeface="Zen Dots"/>
              </a:rPr>
              <a:t>Evaluation Metrics: Defining metrics for assessing model performance.</a:t>
            </a:r>
            <a:endParaRPr>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00">
                <a:latin typeface="Zen Dots"/>
                <a:ea typeface="Zen Dots"/>
                <a:cs typeface="Zen Dots"/>
                <a:sym typeface="Zen Dots"/>
              </a:rPr>
              <a:t>Evaluation and Monitoring:</a:t>
            </a:r>
            <a:endParaRPr sz="1300">
              <a:latin typeface="Zen Dots"/>
              <a:ea typeface="Zen Dots"/>
              <a:cs typeface="Zen Dots"/>
              <a:sym typeface="Zen Dots"/>
            </a:endParaRPr>
          </a:p>
          <a:p>
            <a:pPr indent="-304800" lvl="1" marL="914400" rtl="0" algn="l">
              <a:lnSpc>
                <a:spcPct val="115000"/>
              </a:lnSpc>
              <a:spcBef>
                <a:spcPts val="1200"/>
              </a:spcBef>
              <a:spcAft>
                <a:spcPts val="0"/>
              </a:spcAft>
              <a:buClr>
                <a:schemeClr val="lt1"/>
              </a:buClr>
              <a:buSzPts val="1200"/>
              <a:buFont typeface="Zen Dots"/>
              <a:buChar char="●"/>
            </a:pPr>
            <a:r>
              <a:rPr lang="en">
                <a:solidFill>
                  <a:schemeClr val="lt1"/>
                </a:solidFill>
                <a:latin typeface="Zen Dots"/>
                <a:ea typeface="Zen Dots"/>
                <a:cs typeface="Zen Dots"/>
                <a:sym typeface="Zen Dots"/>
              </a:rPr>
              <a:t>Adaptive Training: Adjusting training based on real-time performance.</a:t>
            </a:r>
            <a:endParaRPr>
              <a:solidFill>
                <a:schemeClr val="lt1"/>
              </a:solidFill>
              <a:latin typeface="Zen Dots"/>
              <a:ea typeface="Zen Dots"/>
              <a:cs typeface="Zen Dots"/>
              <a:sym typeface="Zen Dots"/>
            </a:endParaRPr>
          </a:p>
          <a:p>
            <a:pPr indent="-304800" lvl="1" marL="914400" rtl="0" algn="l">
              <a:lnSpc>
                <a:spcPct val="115000"/>
              </a:lnSpc>
              <a:spcBef>
                <a:spcPts val="0"/>
              </a:spcBef>
              <a:spcAft>
                <a:spcPts val="0"/>
              </a:spcAft>
              <a:buClr>
                <a:schemeClr val="lt1"/>
              </a:buClr>
              <a:buSzPts val="1200"/>
              <a:buFont typeface="Zen Dots"/>
              <a:buChar char="●"/>
            </a:pPr>
            <a:r>
              <a:rPr lang="en">
                <a:solidFill>
                  <a:schemeClr val="lt1"/>
                </a:solidFill>
                <a:latin typeface="Zen Dots"/>
                <a:ea typeface="Zen Dots"/>
                <a:cs typeface="Zen Dots"/>
                <a:sym typeface="Zen Dots"/>
              </a:rPr>
              <a:t>Evaluation Metrics: Assessing collision rate, navigation success, and mission completion time.</a:t>
            </a:r>
            <a:endParaRPr>
              <a:solidFill>
                <a:schemeClr val="lt1"/>
              </a:solidFill>
              <a:latin typeface="Zen Dots"/>
              <a:ea typeface="Zen Dots"/>
              <a:cs typeface="Zen Dots"/>
              <a:sym typeface="Zen Dots"/>
            </a:endParaRPr>
          </a:p>
          <a:p>
            <a:pPr indent="0" lvl="0" marL="0" rtl="0" algn="l">
              <a:spcBef>
                <a:spcPts val="1200"/>
              </a:spcBef>
              <a:spcAft>
                <a:spcPts val="0"/>
              </a:spcAft>
              <a:buNone/>
            </a:pPr>
            <a:r>
              <a:t/>
            </a:r>
            <a:endParaRPr>
              <a:solidFill>
                <a:schemeClr val="lt1"/>
              </a:solidFill>
              <a:latin typeface="Zen Dots"/>
              <a:ea typeface="Zen Dots"/>
              <a:cs typeface="Zen Dots"/>
              <a:sym typeface="Zen Dot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1600"/>
              <a:t>Real-Time Navigation System</a:t>
            </a:r>
            <a:endParaRPr b="0" sz="2350"/>
          </a:p>
          <a:p>
            <a:pPr indent="0" lvl="0" marL="0" rtl="0" algn="l">
              <a:spcBef>
                <a:spcPts val="1200"/>
              </a:spcBef>
              <a:spcAft>
                <a:spcPts val="0"/>
              </a:spcAft>
              <a:buNone/>
            </a:pPr>
            <a:r>
              <a:t/>
            </a:r>
            <a:endParaRPr b="0" sz="2050"/>
          </a:p>
        </p:txBody>
      </p:sp>
      <p:sp>
        <p:nvSpPr>
          <p:cNvPr id="1172" name="Google Shape;1172;p45"/>
          <p:cNvSpPr txBox="1"/>
          <p:nvPr>
            <p:ph idx="2" type="subTitle"/>
          </p:nvPr>
        </p:nvSpPr>
        <p:spPr>
          <a:xfrm>
            <a:off x="720000" y="11490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50">
                <a:latin typeface="Zen Dots"/>
                <a:ea typeface="Zen Dots"/>
                <a:cs typeface="Zen Dots"/>
                <a:sym typeface="Zen Dots"/>
              </a:rPr>
              <a:t>Model Testing:</a:t>
            </a:r>
            <a:endParaRPr sz="1250">
              <a:latin typeface="Zen Dots"/>
              <a:ea typeface="Zen Dots"/>
              <a:cs typeface="Zen Dots"/>
              <a:sym typeface="Zen Dots"/>
            </a:endParaRPr>
          </a:p>
          <a:p>
            <a:pPr indent="-307975" lvl="1" marL="914400" rtl="0" algn="l">
              <a:lnSpc>
                <a:spcPct val="115000"/>
              </a:lnSpc>
              <a:spcBef>
                <a:spcPts val="120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Validation Dataset: Evaluating model performance on an independent dataset.</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Simulation Testing: Testing in simulated environments.</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Continuous Validation: Ensuring performance in real-world operation.</a:t>
            </a:r>
            <a:endParaRPr sz="12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250">
                <a:latin typeface="Zen Dots"/>
                <a:ea typeface="Zen Dots"/>
                <a:cs typeface="Zen Dots"/>
                <a:sym typeface="Zen Dots"/>
              </a:rPr>
              <a:t>Deployment and Integration:</a:t>
            </a:r>
            <a:endParaRPr sz="1250">
              <a:latin typeface="Zen Dots"/>
              <a:ea typeface="Zen Dots"/>
              <a:cs typeface="Zen Dots"/>
              <a:sym typeface="Zen Dots"/>
            </a:endParaRPr>
          </a:p>
          <a:p>
            <a:pPr indent="-307975" lvl="1" marL="914400" rtl="0" algn="l">
              <a:lnSpc>
                <a:spcPct val="115000"/>
              </a:lnSpc>
              <a:spcBef>
                <a:spcPts val="120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Onboard Integration: Integrating the model into the drone's software.</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Real-Time Decision-Making: Implementing mechanisms for dynamic trajectory adjustment.</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Feedback Loop: Establishing a loop for continuous improvement.</a:t>
            </a:r>
            <a:endParaRPr sz="1250">
              <a:solidFill>
                <a:schemeClr val="lt1"/>
              </a:solidFill>
              <a:latin typeface="Zen Dots"/>
              <a:ea typeface="Zen Dots"/>
              <a:cs typeface="Zen Dots"/>
              <a:sym typeface="Zen Dots"/>
            </a:endParaRPr>
          </a:p>
          <a:p>
            <a:pPr indent="0" lvl="0" marL="0" rtl="0" algn="l">
              <a:spcBef>
                <a:spcPts val="1200"/>
              </a:spcBef>
              <a:spcAft>
                <a:spcPts val="0"/>
              </a:spcAft>
              <a:buNone/>
            </a:pPr>
            <a:r>
              <a:t/>
            </a:r>
            <a:endParaRPr sz="1300">
              <a:latin typeface="Zen Dots"/>
              <a:ea typeface="Zen Dots"/>
              <a:cs typeface="Zen Dots"/>
              <a:sym typeface="Zen Dot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1600"/>
              <a:t>Real-Time Navigation System</a:t>
            </a:r>
            <a:endParaRPr b="0" sz="2050"/>
          </a:p>
          <a:p>
            <a:pPr indent="0" lvl="0" marL="0" rtl="0" algn="l">
              <a:spcBef>
                <a:spcPts val="120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178" name="Google Shape;1178;p46"/>
          <p:cNvSpPr txBox="1"/>
          <p:nvPr>
            <p:ph idx="2" type="subTitle"/>
          </p:nvPr>
        </p:nvSpPr>
        <p:spPr>
          <a:xfrm>
            <a:off x="720000" y="11490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50">
                <a:latin typeface="Zen Dots"/>
                <a:ea typeface="Zen Dots"/>
                <a:cs typeface="Zen Dots"/>
                <a:sym typeface="Zen Dots"/>
              </a:rPr>
              <a:t>Continuous Monitoring and Improvement:</a:t>
            </a:r>
            <a:endParaRPr sz="1350">
              <a:latin typeface="Zen Dots"/>
              <a:ea typeface="Zen Dots"/>
              <a:cs typeface="Zen Dots"/>
              <a:sym typeface="Zen Dots"/>
            </a:endParaRPr>
          </a:p>
          <a:p>
            <a:pPr indent="-307975" lvl="1" marL="914400" rtl="0" algn="l">
              <a:lnSpc>
                <a:spcPct val="115000"/>
              </a:lnSpc>
              <a:spcBef>
                <a:spcPts val="120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Operational Feedback: Collecting feedback from operational missions.</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Data Collection: Collecting telemetry data and mission logs.</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Iterative Improvement: Retraining the model with updated datasets.</a:t>
            </a:r>
            <a:endParaRPr sz="12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50">
                <a:latin typeface="Zen Dots"/>
                <a:ea typeface="Zen Dots"/>
                <a:cs typeface="Zen Dots"/>
                <a:sym typeface="Zen Dots"/>
              </a:rPr>
              <a:t>Robustness and Safety Considerations:</a:t>
            </a:r>
            <a:endParaRPr sz="1350">
              <a:latin typeface="Zen Dots"/>
              <a:ea typeface="Zen Dots"/>
              <a:cs typeface="Zen Dots"/>
              <a:sym typeface="Zen Dots"/>
            </a:endParaRPr>
          </a:p>
          <a:p>
            <a:pPr indent="-307975" lvl="1" marL="914400" rtl="0" algn="l">
              <a:lnSpc>
                <a:spcPct val="115000"/>
              </a:lnSpc>
              <a:spcBef>
                <a:spcPts val="120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Design for Sensor Failures: Implementing sensor fusion and fault detection.</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Implementation of Safety Measures: Defining recovery behaviors and emergency shutdowns.</a:t>
            </a:r>
            <a:endParaRPr sz="1250">
              <a:solidFill>
                <a:schemeClr val="lt1"/>
              </a:solidFill>
              <a:latin typeface="Zen Dots"/>
              <a:ea typeface="Zen Dots"/>
              <a:cs typeface="Zen Dots"/>
              <a:sym typeface="Zen Dots"/>
            </a:endParaRPr>
          </a:p>
          <a:p>
            <a:pPr indent="-307975" lvl="1" marL="914400" rtl="0" algn="l">
              <a:lnSpc>
                <a:spcPct val="115000"/>
              </a:lnSpc>
              <a:spcBef>
                <a:spcPts val="0"/>
              </a:spcBef>
              <a:spcAft>
                <a:spcPts val="0"/>
              </a:spcAft>
              <a:buClr>
                <a:schemeClr val="lt1"/>
              </a:buClr>
              <a:buSzPts val="1250"/>
              <a:buFont typeface="Zen Dots"/>
              <a:buChar char="●"/>
            </a:pPr>
            <a:r>
              <a:rPr lang="en" sz="1250">
                <a:solidFill>
                  <a:schemeClr val="lt1"/>
                </a:solidFill>
                <a:latin typeface="Zen Dots"/>
                <a:ea typeface="Zen Dots"/>
                <a:cs typeface="Zen Dots"/>
                <a:sym typeface="Zen Dots"/>
              </a:rPr>
              <a:t>Real-Time Decision-Making and Adaptation: Dynamic risk management and adaptive control mechanisms.</a:t>
            </a:r>
            <a:endParaRPr sz="1250">
              <a:solidFill>
                <a:schemeClr val="lt1"/>
              </a:solidFill>
              <a:latin typeface="Zen Dots"/>
              <a:ea typeface="Zen Dots"/>
              <a:cs typeface="Zen Dots"/>
              <a:sym typeface="Zen Dots"/>
            </a:endParaRPr>
          </a:p>
          <a:p>
            <a:pPr indent="0" lvl="0" marL="0" rtl="0" algn="l">
              <a:lnSpc>
                <a:spcPct val="115000"/>
              </a:lnSpc>
              <a:spcBef>
                <a:spcPts val="1500"/>
              </a:spcBef>
              <a:spcAft>
                <a:spcPts val="0"/>
              </a:spcAft>
              <a:buNone/>
            </a:pPr>
            <a:r>
              <a:t/>
            </a:r>
            <a:endParaRPr b="1">
              <a:solidFill>
                <a:srgbClr val="ECECEC"/>
              </a:solidFill>
              <a:latin typeface="Roboto"/>
              <a:ea typeface="Roboto"/>
              <a:cs typeface="Roboto"/>
              <a:sym typeface="Roboto"/>
            </a:endParaRPr>
          </a:p>
          <a:p>
            <a:pPr indent="0" lvl="0" marL="0" rtl="0" algn="l">
              <a:spcBef>
                <a:spcPts val="0"/>
              </a:spcBef>
              <a:spcAft>
                <a:spcPts val="0"/>
              </a:spcAft>
              <a:buNone/>
            </a:pPr>
            <a:r>
              <a:t/>
            </a:r>
            <a:endParaRPr sz="1250">
              <a:latin typeface="Zen Dots"/>
              <a:ea typeface="Zen Dots"/>
              <a:cs typeface="Zen Dots"/>
              <a:sym typeface="Zen Dot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50"/>
              <a:t>Domain 2: Meteorological Data Collection and Analysis System</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184" name="Google Shape;1184;p47"/>
          <p:cNvSpPr txBox="1"/>
          <p:nvPr>
            <p:ph idx="2" type="subTitle"/>
          </p:nvPr>
        </p:nvSpPr>
        <p:spPr>
          <a:xfrm>
            <a:off x="720000" y="1216675"/>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Core Components:</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00">
                <a:solidFill>
                  <a:schemeClr val="lt1"/>
                </a:solidFill>
                <a:latin typeface="Zen Dots"/>
                <a:ea typeface="Zen Dots"/>
                <a:cs typeface="Zen Dots"/>
                <a:sym typeface="Zen Dots"/>
              </a:rPr>
              <a:t>Data Collection:</a:t>
            </a:r>
            <a:endParaRPr sz="1300">
              <a:solidFill>
                <a:schemeClr val="lt1"/>
              </a:solidFill>
              <a:latin typeface="Zen Dots"/>
              <a:ea typeface="Zen Dots"/>
              <a:cs typeface="Zen Dots"/>
              <a:sym typeface="Zen Dots"/>
            </a:endParaRPr>
          </a:p>
          <a:p>
            <a:pPr indent="-311150" lvl="1" marL="914400" rtl="0" algn="l">
              <a:lnSpc>
                <a:spcPct val="115000"/>
              </a:lnSpc>
              <a:spcBef>
                <a:spcPts val="120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Gas Giant Simulation</a:t>
            </a:r>
            <a:endParaRPr sz="1300">
              <a:solidFill>
                <a:schemeClr val="lt1"/>
              </a:solidFill>
              <a:latin typeface="Zen Dots"/>
              <a:ea typeface="Zen Dots"/>
              <a:cs typeface="Zen Dots"/>
              <a:sym typeface="Zen Dots"/>
            </a:endParaRPr>
          </a:p>
          <a:p>
            <a:pPr indent="-311150" lvl="1" marL="914400" rtl="0" algn="l">
              <a:lnSpc>
                <a:spcPct val="115000"/>
              </a:lnSpc>
              <a:spcBef>
                <a:spcPts val="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LiDAR Data Processing</a:t>
            </a:r>
            <a:endParaRPr sz="1300">
              <a:solidFill>
                <a:schemeClr val="lt1"/>
              </a:solidFill>
              <a:latin typeface="Zen Dots"/>
              <a:ea typeface="Zen Dots"/>
              <a:cs typeface="Zen Dots"/>
              <a:sym typeface="Zen Dots"/>
            </a:endParaRPr>
          </a:p>
          <a:p>
            <a:pPr indent="-311150" lvl="1" marL="914400" rtl="0" algn="l">
              <a:lnSpc>
                <a:spcPct val="115000"/>
              </a:lnSpc>
              <a:spcBef>
                <a:spcPts val="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Pressure Sensor Analysis</a:t>
            </a:r>
            <a:endParaRPr sz="1300">
              <a:solidFill>
                <a:schemeClr val="lt1"/>
              </a:solidFill>
              <a:latin typeface="Zen Dots"/>
              <a:ea typeface="Zen Dots"/>
              <a:cs typeface="Zen Dots"/>
              <a:sym typeface="Zen Dots"/>
            </a:endParaRPr>
          </a:p>
          <a:p>
            <a:pPr indent="-311150" lvl="1" marL="914400" rtl="0" algn="l">
              <a:lnSpc>
                <a:spcPct val="115000"/>
              </a:lnSpc>
              <a:spcBef>
                <a:spcPts val="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Camera Data Recognition</a:t>
            </a:r>
            <a:endParaRPr sz="1300">
              <a:solidFill>
                <a:schemeClr val="lt1"/>
              </a:solidFill>
              <a:latin typeface="Zen Dots"/>
              <a:ea typeface="Zen Dots"/>
              <a:cs typeface="Zen Dots"/>
              <a:sym typeface="Zen Dots"/>
            </a:endParaRPr>
          </a:p>
          <a:p>
            <a:pPr indent="-311150" lvl="1" marL="914400" rtl="0" algn="l">
              <a:lnSpc>
                <a:spcPct val="115000"/>
              </a:lnSpc>
              <a:spcBef>
                <a:spcPts val="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Continuous Data Logging</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00">
                <a:solidFill>
                  <a:schemeClr val="lt1"/>
                </a:solidFill>
                <a:latin typeface="Zen Dots"/>
                <a:ea typeface="Zen Dots"/>
                <a:cs typeface="Zen Dots"/>
                <a:sym typeface="Zen Dots"/>
              </a:rPr>
              <a:t>Data Preprocessing:</a:t>
            </a:r>
            <a:endParaRPr sz="1300">
              <a:solidFill>
                <a:schemeClr val="lt1"/>
              </a:solidFill>
              <a:latin typeface="Zen Dots"/>
              <a:ea typeface="Zen Dots"/>
              <a:cs typeface="Zen Dots"/>
              <a:sym typeface="Zen Dots"/>
            </a:endParaRPr>
          </a:p>
          <a:p>
            <a:pPr indent="-311150" lvl="1" marL="914400" rtl="0" algn="l">
              <a:lnSpc>
                <a:spcPct val="115000"/>
              </a:lnSpc>
              <a:spcBef>
                <a:spcPts val="120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Data Cleaning</a:t>
            </a:r>
            <a:endParaRPr sz="1300">
              <a:solidFill>
                <a:schemeClr val="lt1"/>
              </a:solidFill>
              <a:latin typeface="Zen Dots"/>
              <a:ea typeface="Zen Dots"/>
              <a:cs typeface="Zen Dots"/>
              <a:sym typeface="Zen Dots"/>
            </a:endParaRPr>
          </a:p>
          <a:p>
            <a:pPr indent="-311150" lvl="1" marL="914400" rtl="0" algn="l">
              <a:lnSpc>
                <a:spcPct val="115000"/>
              </a:lnSpc>
              <a:spcBef>
                <a:spcPts val="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Data Normalization</a:t>
            </a:r>
            <a:endParaRPr sz="1300">
              <a:solidFill>
                <a:schemeClr val="lt1"/>
              </a:solidFill>
              <a:latin typeface="Zen Dots"/>
              <a:ea typeface="Zen Dots"/>
              <a:cs typeface="Zen Dots"/>
              <a:sym typeface="Zen Dots"/>
            </a:endParaRPr>
          </a:p>
          <a:p>
            <a:pPr indent="-311150" lvl="1" marL="914400" rtl="0" algn="l">
              <a:lnSpc>
                <a:spcPct val="115000"/>
              </a:lnSpc>
              <a:spcBef>
                <a:spcPts val="0"/>
              </a:spcBef>
              <a:spcAft>
                <a:spcPts val="0"/>
              </a:spcAft>
              <a:buClr>
                <a:schemeClr val="lt1"/>
              </a:buClr>
              <a:buSzPts val="1300"/>
              <a:buFont typeface="Zen Dots"/>
              <a:buChar char="●"/>
            </a:pPr>
            <a:r>
              <a:rPr lang="en" sz="1300">
                <a:solidFill>
                  <a:schemeClr val="lt1"/>
                </a:solidFill>
                <a:latin typeface="Zen Dots"/>
                <a:ea typeface="Zen Dots"/>
                <a:cs typeface="Zen Dots"/>
                <a:sym typeface="Zen Dots"/>
              </a:rPr>
              <a:t>Feature Engineering</a:t>
            </a:r>
            <a:endParaRPr sz="1300">
              <a:solidFill>
                <a:schemeClr val="lt1"/>
              </a:solidFill>
              <a:latin typeface="Zen Dots"/>
              <a:ea typeface="Zen Dots"/>
              <a:cs typeface="Zen Dots"/>
              <a:sym typeface="Zen Dot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50"/>
              <a:t>Domain 2: </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190" name="Google Shape;1190;p48"/>
          <p:cNvSpPr txBox="1"/>
          <p:nvPr>
            <p:ph idx="2" type="subTitle"/>
          </p:nvPr>
        </p:nvSpPr>
        <p:spPr>
          <a:xfrm>
            <a:off x="720000" y="1216675"/>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50">
                <a:latin typeface="Zen Dots"/>
                <a:ea typeface="Zen Dots"/>
                <a:cs typeface="Zen Dots"/>
                <a:sym typeface="Zen Dots"/>
              </a:rPr>
              <a:t>Model Selection:</a:t>
            </a:r>
            <a:endParaRPr sz="1450">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Reinforcement Learning for Dynamic Adaptation</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Deep Neural Networks for Complex Pattern Recognition</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Efficient Algorithms for Real-time Analysis</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450">
                <a:latin typeface="Zen Dots"/>
                <a:ea typeface="Zen Dots"/>
                <a:cs typeface="Zen Dots"/>
                <a:sym typeface="Zen Dots"/>
              </a:rPr>
              <a:t>Training Setup:</a:t>
            </a:r>
            <a:endParaRPr sz="1450">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Dataset Splitting for Model Training</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Training Pipeline Configuration</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Hyperparameter Tuning for Model Optimization</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120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50"/>
              <a:t>Domain 2: </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196" name="Google Shape;1196;p49"/>
          <p:cNvSpPr txBox="1"/>
          <p:nvPr>
            <p:ph idx="2" type="subTitle"/>
          </p:nvPr>
        </p:nvSpPr>
        <p:spPr>
          <a:xfrm>
            <a:off x="720000" y="90365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50">
                <a:solidFill>
                  <a:schemeClr val="lt1"/>
                </a:solidFill>
                <a:latin typeface="Zen Dots"/>
                <a:ea typeface="Zen Dots"/>
                <a:cs typeface="Zen Dots"/>
                <a:sym typeface="Zen Dots"/>
              </a:rPr>
              <a:t>Evaluation and Monitoring:</a:t>
            </a:r>
            <a:endParaRPr sz="1350">
              <a:solidFill>
                <a:schemeClr val="lt1"/>
              </a:solidFill>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Adaptive Training Based on Real-time Data</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Evaluation Metrics for Data Accuracy</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Collision Rate Monitoring</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50">
                <a:solidFill>
                  <a:schemeClr val="lt1"/>
                </a:solidFill>
                <a:latin typeface="Zen Dots"/>
                <a:ea typeface="Zen Dots"/>
                <a:cs typeface="Zen Dots"/>
                <a:sym typeface="Zen Dots"/>
              </a:rPr>
              <a:t>Model Testing:</a:t>
            </a:r>
            <a:endParaRPr sz="1350">
              <a:solidFill>
                <a:schemeClr val="lt1"/>
              </a:solidFill>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Validation Dataset for Model Verification</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Simulation Testing under Various Atmospheric Conditions</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Continuous Validation in Real-world Operations</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50">
                <a:solidFill>
                  <a:schemeClr val="lt1"/>
                </a:solidFill>
                <a:latin typeface="Zen Dots"/>
                <a:ea typeface="Zen Dots"/>
                <a:cs typeface="Zen Dots"/>
                <a:sym typeface="Zen Dots"/>
              </a:rPr>
              <a:t>Deployment and Integration:</a:t>
            </a:r>
            <a:endParaRPr sz="1350">
              <a:solidFill>
                <a:schemeClr val="lt1"/>
              </a:solidFill>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Onboard Software Integration for Real-time Analysis</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Dynamic Decision Mechanisms for Adaptive Data Collection</a:t>
            </a:r>
            <a:endParaRPr sz="1350">
              <a:solidFill>
                <a:schemeClr val="lt1"/>
              </a:solidFill>
              <a:latin typeface="Zen Dots"/>
              <a:ea typeface="Zen Dots"/>
              <a:cs typeface="Zen Dots"/>
              <a:sym typeface="Zen Dots"/>
            </a:endParaRPr>
          </a:p>
          <a:p>
            <a:pPr indent="-314325" lvl="1" marL="914400" rtl="0" algn="l">
              <a:lnSpc>
                <a:spcPct val="115000"/>
              </a:lnSpc>
              <a:spcBef>
                <a:spcPts val="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Feedback Loop for Continuous Model Improvement</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1200"/>
              </a:spcAft>
              <a:buNone/>
            </a:pPr>
            <a:r>
              <a:t/>
            </a:r>
            <a:endParaRPr sz="1450">
              <a:latin typeface="Zen Dots"/>
              <a:ea typeface="Zen Dots"/>
              <a:cs typeface="Zen Dots"/>
              <a:sym typeface="Zen Dot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50"/>
              <a:t>COMPONENTS </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202" name="Google Shape;1202;p50"/>
          <p:cNvSpPr txBox="1"/>
          <p:nvPr>
            <p:ph idx="2" type="subTitle"/>
          </p:nvPr>
        </p:nvSpPr>
        <p:spPr>
          <a:xfrm>
            <a:off x="720000" y="1326650"/>
            <a:ext cx="7452000" cy="307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1.⁠ ⁠Global Navigation Satellite System (GNSS) Receiver</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2.⁠ ⁠Inertial Measurement Unit (IMU)</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3.⁠ ⁠Laser Range Finder (LRF) or Time-of-Flight (ToF) Sensors</a:t>
            </a:r>
            <a:br>
              <a:rPr lang="en" sz="1300">
                <a:solidFill>
                  <a:schemeClr val="lt1"/>
                </a:solidFill>
                <a:latin typeface="Zen Dots"/>
                <a:ea typeface="Zen Dots"/>
                <a:cs typeface="Zen Dots"/>
                <a:sym typeface="Zen Dots"/>
              </a:rPr>
            </a:b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4.Cloud Formation: High-Resolution Scientific Camera with Bioluminescent Filters, High-Precision LiDAR (Teledyne DALSA Cameras)</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5.Temperature: Platinum Resistance Thermometer (PRT)</a:t>
            </a:r>
            <a:br>
              <a:rPr lang="en" sz="1300">
                <a:solidFill>
                  <a:schemeClr val="lt1"/>
                </a:solidFill>
                <a:latin typeface="Zen Dots"/>
                <a:ea typeface="Zen Dots"/>
                <a:cs typeface="Zen Dots"/>
                <a:sym typeface="Zen Dots"/>
              </a:rPr>
            </a:b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120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50"/>
              <a:t>COMPONENTS </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208" name="Google Shape;1208;p51"/>
          <p:cNvSpPr txBox="1"/>
          <p:nvPr>
            <p:ph idx="2" type="subTitle"/>
          </p:nvPr>
        </p:nvSpPr>
        <p:spPr>
          <a:xfrm>
            <a:off x="720000" y="1326650"/>
            <a:ext cx="7452000" cy="307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6.⁠Humidity : Capacitive Humidity Sensor</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7.⁠Anemometers to Measure Wind Speed and Direction: Ultrasonic Anemometer</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8.Atmospheric Pressure: Silicon Piezoresistive Pressure Sensor</a:t>
            </a:r>
            <a:br>
              <a:rPr lang="en" sz="1300">
                <a:solidFill>
                  <a:schemeClr val="lt1"/>
                </a:solidFill>
                <a:latin typeface="Zen Dots"/>
                <a:ea typeface="Zen Dots"/>
                <a:cs typeface="Zen Dots"/>
                <a:sym typeface="Zen Dots"/>
              </a:rPr>
            </a:b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9.⁠Precipitation (Optional): Optical Disdrometer</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lang="en" sz="1300">
                <a:solidFill>
                  <a:schemeClr val="lt1"/>
                </a:solidFill>
                <a:latin typeface="Zen Dots"/>
                <a:ea typeface="Zen Dots"/>
                <a:cs typeface="Zen Dots"/>
                <a:sym typeface="Zen Dots"/>
              </a:rPr>
              <a:t>10.Jetson TX2 (Slave) and Jetson Xavier (Master)</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br>
              <a:rPr lang="en" sz="1300">
                <a:solidFill>
                  <a:schemeClr val="lt1"/>
                </a:solidFill>
                <a:latin typeface="Zen Dots"/>
                <a:ea typeface="Zen Dots"/>
                <a:cs typeface="Zen Dots"/>
                <a:sym typeface="Zen Dots"/>
              </a:rPr>
            </a:b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300">
              <a:solidFill>
                <a:schemeClr val="lt1"/>
              </a:solidFill>
              <a:latin typeface="Zen Dots"/>
              <a:ea typeface="Zen Dots"/>
              <a:cs typeface="Zen Dots"/>
              <a:sym typeface="Zen Dots"/>
            </a:endParaRPr>
          </a:p>
          <a:p>
            <a:pPr indent="0" lvl="0" marL="0" rtl="0" algn="l">
              <a:lnSpc>
                <a:spcPct val="115000"/>
              </a:lnSpc>
              <a:spcBef>
                <a:spcPts val="1200"/>
              </a:spcBef>
              <a:spcAft>
                <a:spcPts val="120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50"/>
              <a:t>BLOCK DIAGRAM</a:t>
            </a:r>
            <a:r>
              <a:rPr b="0" lang="en" sz="2050"/>
              <a:t> </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214" name="Google Shape;1214;p52"/>
          <p:cNvSpPr txBox="1"/>
          <p:nvPr>
            <p:ph idx="2" type="subTitle"/>
          </p:nvPr>
        </p:nvSpPr>
        <p:spPr>
          <a:xfrm>
            <a:off x="720000" y="1326650"/>
            <a:ext cx="7452000" cy="3072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300">
              <a:solidFill>
                <a:schemeClr val="lt1"/>
              </a:solidFill>
              <a:latin typeface="Zen Dots"/>
              <a:ea typeface="Zen Dots"/>
              <a:cs typeface="Zen Dots"/>
              <a:sym typeface="Zen Dots"/>
            </a:endParaRPr>
          </a:p>
        </p:txBody>
      </p:sp>
      <p:pic>
        <p:nvPicPr>
          <p:cNvPr id="1215" name="Google Shape;1215;p52"/>
          <p:cNvPicPr preferRelativeResize="0"/>
          <p:nvPr/>
        </p:nvPicPr>
        <p:blipFill>
          <a:blip r:embed="rId3">
            <a:alphaModFix/>
          </a:blip>
          <a:stretch>
            <a:fillRect/>
          </a:stretch>
        </p:blipFill>
        <p:spPr>
          <a:xfrm>
            <a:off x="1649622" y="1057475"/>
            <a:ext cx="5280576" cy="38704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SAFETY SYSTEM &amp; RISK ASSESSMENT</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221" name="Google Shape;1221;p53"/>
          <p:cNvSpPr txBox="1"/>
          <p:nvPr>
            <p:ph idx="2" type="subTitle"/>
          </p:nvPr>
        </p:nvSpPr>
        <p:spPr>
          <a:xfrm>
            <a:off x="720000" y="1335100"/>
            <a:ext cx="7452000" cy="307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Safety System Description:</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50">
                <a:solidFill>
                  <a:schemeClr val="lt1"/>
                </a:solidFill>
                <a:latin typeface="Zen Dots"/>
                <a:ea typeface="Zen Dots"/>
                <a:cs typeface="Zen Dots"/>
                <a:sym typeface="Zen Dots"/>
              </a:rPr>
              <a:t>Overview:</a:t>
            </a:r>
            <a:endParaRPr sz="1350">
              <a:solidFill>
                <a:schemeClr val="lt1"/>
              </a:solidFill>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A robust safety system, comparable to waste disposal mechanisms, is detailed to ensure secure drone operation.</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50">
                <a:solidFill>
                  <a:schemeClr val="lt1"/>
                </a:solidFill>
                <a:latin typeface="Zen Dots"/>
                <a:ea typeface="Zen Dots"/>
                <a:cs typeface="Zen Dots"/>
                <a:sym typeface="Zen Dots"/>
              </a:rPr>
              <a:t>Measures:</a:t>
            </a:r>
            <a:endParaRPr sz="1350">
              <a:solidFill>
                <a:schemeClr val="lt1"/>
              </a:solidFill>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Implementation of fail-safes, emergency shutdown protocols, and redundancy systems to mitigate risks and ensure safe drone navigation within the gas giant's atmosphere.</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120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27"/>
          <p:cNvSpPr txBox="1"/>
          <p:nvPr>
            <p:ph type="title"/>
          </p:nvPr>
        </p:nvSpPr>
        <p:spPr>
          <a:xfrm>
            <a:off x="4375350" y="3912550"/>
            <a:ext cx="40554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1041" name="Google Shape;1041;p27"/>
          <p:cNvSpPr txBox="1"/>
          <p:nvPr>
            <p:ph idx="2" type="title"/>
          </p:nvPr>
        </p:nvSpPr>
        <p:spPr>
          <a:xfrm>
            <a:off x="4375350" y="3401338"/>
            <a:ext cx="1235700" cy="5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1042" name="Google Shape;1042;p27"/>
          <p:cNvPicPr preferRelativeResize="0"/>
          <p:nvPr/>
        </p:nvPicPr>
        <p:blipFill rotWithShape="1">
          <a:blip r:embed="rId3">
            <a:alphaModFix/>
          </a:blip>
          <a:srcRect b="0" l="0" r="1312" t="0"/>
          <a:stretch/>
        </p:blipFill>
        <p:spPr>
          <a:xfrm rot="-10560473">
            <a:off x="-85736" y="5195784"/>
            <a:ext cx="644576" cy="618388"/>
          </a:xfrm>
          <a:prstGeom prst="rect">
            <a:avLst/>
          </a:prstGeom>
          <a:noFill/>
          <a:ln>
            <a:noFill/>
          </a:ln>
        </p:spPr>
      </p:pic>
      <p:pic>
        <p:nvPicPr>
          <p:cNvPr id="1043" name="Google Shape;1043;p27"/>
          <p:cNvPicPr preferRelativeResize="0"/>
          <p:nvPr/>
        </p:nvPicPr>
        <p:blipFill>
          <a:blip r:embed="rId4">
            <a:alphaModFix/>
          </a:blip>
          <a:stretch>
            <a:fillRect/>
          </a:stretch>
        </p:blipFill>
        <p:spPr>
          <a:xfrm rot="3373675">
            <a:off x="7625483" y="803563"/>
            <a:ext cx="545374" cy="651676"/>
          </a:xfrm>
          <a:prstGeom prst="rect">
            <a:avLst/>
          </a:prstGeom>
          <a:noFill/>
          <a:ln>
            <a:noFill/>
          </a:ln>
        </p:spPr>
      </p:pic>
      <p:grpSp>
        <p:nvGrpSpPr>
          <p:cNvPr id="1044" name="Google Shape;1044;p27"/>
          <p:cNvGrpSpPr/>
          <p:nvPr/>
        </p:nvGrpSpPr>
        <p:grpSpPr>
          <a:xfrm>
            <a:off x="4556198" y="-1018172"/>
            <a:ext cx="3395677" cy="3233223"/>
            <a:chOff x="4556198" y="-1018172"/>
            <a:chExt cx="3395677" cy="3233223"/>
          </a:xfrm>
        </p:grpSpPr>
        <p:pic>
          <p:nvPicPr>
            <p:cNvPr id="1045" name="Google Shape;1045;p27"/>
            <p:cNvPicPr preferRelativeResize="0"/>
            <p:nvPr/>
          </p:nvPicPr>
          <p:blipFill>
            <a:blip r:embed="rId5">
              <a:alphaModFix/>
            </a:blip>
            <a:stretch>
              <a:fillRect/>
            </a:stretch>
          </p:blipFill>
          <p:spPr>
            <a:xfrm rot="1129173">
              <a:off x="5458994" y="-99937"/>
              <a:ext cx="1590107" cy="1667572"/>
            </a:xfrm>
            <a:prstGeom prst="rect">
              <a:avLst/>
            </a:prstGeom>
            <a:noFill/>
            <a:ln>
              <a:noFill/>
            </a:ln>
          </p:spPr>
        </p:pic>
        <p:sp>
          <p:nvSpPr>
            <p:cNvPr id="1046" name="Google Shape;1046;p27"/>
            <p:cNvSpPr/>
            <p:nvPr/>
          </p:nvSpPr>
          <p:spPr>
            <a:xfrm rot="-9925725">
              <a:off x="4838304" y="-703885"/>
              <a:ext cx="2831465" cy="2604649"/>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47" name="Google Shape;1047;p27"/>
          <p:cNvGrpSpPr/>
          <p:nvPr/>
        </p:nvGrpSpPr>
        <p:grpSpPr>
          <a:xfrm>
            <a:off x="-2572252" y="1415830"/>
            <a:ext cx="5267187" cy="5353036"/>
            <a:chOff x="-2572252" y="1415830"/>
            <a:chExt cx="5267187" cy="5353036"/>
          </a:xfrm>
        </p:grpSpPr>
        <p:sp>
          <p:nvSpPr>
            <p:cNvPr id="1048" name="Google Shape;1048;p27"/>
            <p:cNvSpPr/>
            <p:nvPr/>
          </p:nvSpPr>
          <p:spPr>
            <a:xfrm rot="-7084128">
              <a:off x="-1953241" y="2181988"/>
              <a:ext cx="4029165" cy="382071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27"/>
            <p:cNvSpPr/>
            <p:nvPr/>
          </p:nvSpPr>
          <p:spPr>
            <a:xfrm rot="-7084128">
              <a:off x="-1819489" y="2494589"/>
              <a:ext cx="3678359" cy="3314843"/>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SAFETY SYSTEM &amp; RISK ASSESSMENT</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227" name="Google Shape;1227;p54"/>
          <p:cNvSpPr txBox="1"/>
          <p:nvPr>
            <p:ph idx="2" type="subTitle"/>
          </p:nvPr>
        </p:nvSpPr>
        <p:spPr>
          <a:xfrm>
            <a:off x="720000" y="1335100"/>
            <a:ext cx="7452000" cy="307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Risk Assessment:</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50">
                <a:solidFill>
                  <a:schemeClr val="lt1"/>
                </a:solidFill>
                <a:latin typeface="Zen Dots"/>
                <a:ea typeface="Zen Dots"/>
                <a:cs typeface="Zen Dots"/>
                <a:sym typeface="Zen Dots"/>
              </a:rPr>
              <a:t>Comprehensive Analysis:</a:t>
            </a:r>
            <a:endParaRPr sz="1350">
              <a:solidFill>
                <a:schemeClr val="lt1"/>
              </a:solidFill>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Identification of potential hazards such as atmospheric turbulence, sensor malfunctions, and propulsion system failures.</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lang="en" sz="1350">
                <a:solidFill>
                  <a:schemeClr val="lt1"/>
                </a:solidFill>
                <a:latin typeface="Zen Dots"/>
                <a:ea typeface="Zen Dots"/>
                <a:cs typeface="Zen Dots"/>
                <a:sym typeface="Zen Dots"/>
              </a:rPr>
              <a:t>Mitigation Strategies:</a:t>
            </a:r>
            <a:endParaRPr sz="1350">
              <a:solidFill>
                <a:schemeClr val="lt1"/>
              </a:solidFill>
              <a:latin typeface="Zen Dots"/>
              <a:ea typeface="Zen Dots"/>
              <a:cs typeface="Zen Dots"/>
              <a:sym typeface="Zen Dots"/>
            </a:endParaRPr>
          </a:p>
          <a:p>
            <a:pPr indent="-314325" lvl="1" marL="914400" rtl="0" algn="l">
              <a:lnSpc>
                <a:spcPct val="115000"/>
              </a:lnSpc>
              <a:spcBef>
                <a:spcPts val="1200"/>
              </a:spcBef>
              <a:spcAft>
                <a:spcPts val="0"/>
              </a:spcAft>
              <a:buClr>
                <a:schemeClr val="lt1"/>
              </a:buClr>
              <a:buSzPts val="1350"/>
              <a:buFont typeface="Zen Dots"/>
              <a:buChar char="●"/>
            </a:pPr>
            <a:r>
              <a:rPr lang="en" sz="1350">
                <a:solidFill>
                  <a:schemeClr val="lt1"/>
                </a:solidFill>
                <a:latin typeface="Zen Dots"/>
                <a:ea typeface="Zen Dots"/>
                <a:cs typeface="Zen Dots"/>
                <a:sym typeface="Zen Dots"/>
              </a:rPr>
              <a:t>Development of contingency plans, regular system checks, and adaptive navigation algorithms to address and minimize identified risks during the mission.</a:t>
            </a:r>
            <a:endParaRPr sz="1350">
              <a:solidFill>
                <a:schemeClr val="lt1"/>
              </a:solidFill>
              <a:latin typeface="Zen Dots"/>
              <a:ea typeface="Zen Dots"/>
              <a:cs typeface="Zen Dots"/>
              <a:sym typeface="Zen Dots"/>
            </a:endParaRPr>
          </a:p>
          <a:p>
            <a:pPr indent="0" lvl="0" marL="0" rtl="0" algn="l">
              <a:lnSpc>
                <a:spcPct val="115000"/>
              </a:lnSpc>
              <a:spcBef>
                <a:spcPts val="1200"/>
              </a:spcBef>
              <a:spcAft>
                <a:spcPts val="1200"/>
              </a:spcAft>
              <a:buNone/>
            </a:pPr>
            <a:r>
              <a:t/>
            </a:r>
            <a:endParaRPr sz="1300">
              <a:solidFill>
                <a:schemeClr val="lt1"/>
              </a:solidFill>
              <a:latin typeface="Zen Dots"/>
              <a:ea typeface="Zen Dots"/>
              <a:cs typeface="Zen Dots"/>
              <a:sym typeface="Zen Dot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50"/>
              <a:t>APPENDIX</a:t>
            </a:r>
            <a:r>
              <a:rPr b="0" lang="en" sz="2050"/>
              <a:t> </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233" name="Google Shape;1233;p55"/>
          <p:cNvSpPr txBox="1"/>
          <p:nvPr>
            <p:ph idx="2" type="subTitle"/>
          </p:nvPr>
        </p:nvSpPr>
        <p:spPr>
          <a:xfrm>
            <a:off x="720000" y="1326650"/>
            <a:ext cx="7452000" cy="30723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lt1"/>
              </a:buClr>
              <a:buSzPts val="1500"/>
              <a:buFont typeface="Zen Dots"/>
              <a:buAutoNum type="arabicPeriod"/>
            </a:pPr>
            <a:r>
              <a:rPr b="1" lang="en" sz="1500">
                <a:solidFill>
                  <a:schemeClr val="lt1"/>
                </a:solidFill>
                <a:latin typeface="Zen Dots"/>
                <a:ea typeface="Zen Dots"/>
                <a:cs typeface="Zen Dots"/>
                <a:sym typeface="Zen Dots"/>
              </a:rPr>
              <a:t>Method for Characterization of a Multirotor UAV Electric Propulsion System</a:t>
            </a:r>
            <a:endParaRPr b="1" sz="1500">
              <a:solidFill>
                <a:schemeClr val="lt1"/>
              </a:solidFill>
              <a:latin typeface="Zen Dots"/>
              <a:ea typeface="Zen Dots"/>
              <a:cs typeface="Zen Dots"/>
              <a:sym typeface="Zen Dots"/>
            </a:endParaRPr>
          </a:p>
          <a:p>
            <a:pPr indent="-323850" lvl="0" marL="457200" rtl="0" algn="l">
              <a:lnSpc>
                <a:spcPct val="115000"/>
              </a:lnSpc>
              <a:spcBef>
                <a:spcPts val="0"/>
              </a:spcBef>
              <a:spcAft>
                <a:spcPts val="0"/>
              </a:spcAft>
              <a:buClr>
                <a:schemeClr val="lt1"/>
              </a:buClr>
              <a:buSzPts val="1500"/>
              <a:buFont typeface="Zen Dots"/>
              <a:buAutoNum type="arabicPeriod"/>
            </a:pPr>
            <a:r>
              <a:rPr b="1" lang="en" sz="1500">
                <a:solidFill>
                  <a:schemeClr val="lt1"/>
                </a:solidFill>
                <a:latin typeface="Zen Dots"/>
                <a:ea typeface="Zen Dots"/>
                <a:cs typeface="Zen Dots"/>
                <a:sym typeface="Zen Dots"/>
              </a:rPr>
              <a:t>Comprehensive Review on Electric Propulsion System of Unmanned Aerial Vehicles</a:t>
            </a:r>
            <a:endParaRPr b="1" sz="1500">
              <a:solidFill>
                <a:schemeClr val="lt1"/>
              </a:solidFill>
              <a:latin typeface="Zen Dots"/>
              <a:ea typeface="Zen Dots"/>
              <a:cs typeface="Zen Dots"/>
              <a:sym typeface="Zen Dots"/>
            </a:endParaRPr>
          </a:p>
          <a:p>
            <a:pPr indent="-323850" lvl="0" marL="457200" rtl="0" algn="l">
              <a:lnSpc>
                <a:spcPct val="115000"/>
              </a:lnSpc>
              <a:spcBef>
                <a:spcPts val="0"/>
              </a:spcBef>
              <a:spcAft>
                <a:spcPts val="0"/>
              </a:spcAft>
              <a:buClr>
                <a:schemeClr val="lt1"/>
              </a:buClr>
              <a:buSzPts val="1500"/>
              <a:buFont typeface="Zen Dots"/>
              <a:buAutoNum type="arabicPeriod"/>
            </a:pPr>
            <a:r>
              <a:rPr lang="en" sz="1500">
                <a:solidFill>
                  <a:schemeClr val="lt1"/>
                </a:solidFill>
                <a:latin typeface="Zen Dots"/>
                <a:ea typeface="Zen Dots"/>
                <a:cs typeface="Zen Dots"/>
                <a:sym typeface="Zen Dots"/>
              </a:rPr>
              <a:t>Rusu, R. B., &amp; Cousins, S. (2011). 3D is here: Point Cloud Library (PCL). In IEEE International Conference on Robotics and Automation (ICRA) (pp. 1-4). IEEE.</a:t>
            </a:r>
            <a:endParaRPr sz="1500">
              <a:solidFill>
                <a:schemeClr val="lt1"/>
              </a:solidFill>
              <a:latin typeface="Zen Dots"/>
              <a:ea typeface="Zen Dots"/>
              <a:cs typeface="Zen Dots"/>
              <a:sym typeface="Zen Dots"/>
            </a:endParaRPr>
          </a:p>
          <a:p>
            <a:pPr indent="-323850" lvl="0" marL="457200" rtl="0" algn="l">
              <a:lnSpc>
                <a:spcPct val="115000"/>
              </a:lnSpc>
              <a:spcBef>
                <a:spcPts val="0"/>
              </a:spcBef>
              <a:spcAft>
                <a:spcPts val="0"/>
              </a:spcAft>
              <a:buClr>
                <a:schemeClr val="lt1"/>
              </a:buClr>
              <a:buSzPts val="1500"/>
              <a:buFont typeface="Zen Dots"/>
              <a:buAutoNum type="arabicPeriod"/>
            </a:pPr>
            <a:r>
              <a:rPr lang="en" sz="1500">
                <a:solidFill>
                  <a:schemeClr val="lt1"/>
                </a:solidFill>
                <a:latin typeface="Zen Dots"/>
                <a:ea typeface="Zen Dots"/>
                <a:cs typeface="Zen Dots"/>
                <a:sym typeface="Zen Dots"/>
              </a:rPr>
              <a:t>Vosselman, G., &amp; Maas, H. G. (2010). Airborne and terrestrial laser scanning. CRC Press.</a:t>
            </a:r>
            <a:endParaRPr sz="1500">
              <a:solidFill>
                <a:schemeClr val="lt1"/>
              </a:solidFill>
              <a:latin typeface="Zen Dots"/>
              <a:ea typeface="Zen Dots"/>
              <a:cs typeface="Zen Dots"/>
              <a:sym typeface="Zen Dots"/>
            </a:endParaRPr>
          </a:p>
          <a:p>
            <a:pPr indent="0" lvl="0" marL="0" rtl="0" algn="l">
              <a:lnSpc>
                <a:spcPct val="115000"/>
              </a:lnSpc>
              <a:spcBef>
                <a:spcPts val="1200"/>
              </a:spcBef>
              <a:spcAft>
                <a:spcPts val="1200"/>
              </a:spcAft>
              <a:buNone/>
            </a:pPr>
            <a:r>
              <a:t/>
            </a:r>
            <a:endParaRPr sz="1500">
              <a:solidFill>
                <a:schemeClr val="lt1"/>
              </a:solidFill>
              <a:latin typeface="Zen Dots"/>
              <a:ea typeface="Zen Dots"/>
              <a:cs typeface="Zen Dots"/>
              <a:sym typeface="Zen Dot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50"/>
              <a:t>APPENDIX </a:t>
            </a:r>
            <a:endParaRPr b="0" sz="2050"/>
          </a:p>
          <a:p>
            <a:pPr indent="0" lvl="0" marL="0" rtl="0" algn="l">
              <a:spcBef>
                <a:spcPts val="0"/>
              </a:spcBef>
              <a:spcAft>
                <a:spcPts val="0"/>
              </a:spcAft>
              <a:buNone/>
            </a:pPr>
            <a:r>
              <a:t/>
            </a:r>
            <a:endParaRPr b="0" sz="1200">
              <a:solidFill>
                <a:srgbClr val="ECECEC"/>
              </a:solidFill>
              <a:highlight>
                <a:srgbClr val="212121"/>
              </a:highlight>
              <a:latin typeface="Roboto"/>
              <a:ea typeface="Roboto"/>
              <a:cs typeface="Roboto"/>
              <a:sym typeface="Roboto"/>
            </a:endParaRPr>
          </a:p>
        </p:txBody>
      </p:sp>
      <p:sp>
        <p:nvSpPr>
          <p:cNvPr id="1239" name="Google Shape;1239;p56"/>
          <p:cNvSpPr txBox="1"/>
          <p:nvPr>
            <p:ph idx="2" type="subTitle"/>
          </p:nvPr>
        </p:nvSpPr>
        <p:spPr>
          <a:xfrm>
            <a:off x="720000" y="947475"/>
            <a:ext cx="7452000" cy="3451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chemeClr val="lt1"/>
                </a:solidFill>
                <a:latin typeface="Zen Dots"/>
                <a:ea typeface="Zen Dots"/>
                <a:cs typeface="Zen Dots"/>
                <a:sym typeface="Zen Dots"/>
              </a:rPr>
              <a:t>6.⁠El-Sheimy, N., Habib, A., &amp; Shahbazi, S. (2012). Mobile mapping systems: A review of hardware and software solutions. Sensors, 12(12), 17214-17244.</a:t>
            </a:r>
            <a:endParaRPr b="1"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b="1" lang="en" sz="1300">
                <a:solidFill>
                  <a:schemeClr val="lt1"/>
                </a:solidFill>
                <a:latin typeface="Zen Dots"/>
                <a:ea typeface="Zen Dots"/>
                <a:cs typeface="Zen Dots"/>
                <a:sym typeface="Zen Dots"/>
              </a:rPr>
              <a:t>7.Stilla, U., &amp; Zhu, X. X. (2015). Point cloud analysis in remote sensing: techniques and applications. ISPRS Journal of Photogrammetry and Remote Sensing, 105, 185-197.</a:t>
            </a:r>
            <a:endParaRPr b="1"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rPr b="1" lang="en" sz="1300">
                <a:solidFill>
                  <a:schemeClr val="lt1"/>
                </a:solidFill>
                <a:latin typeface="Zen Dots"/>
                <a:ea typeface="Zen Dots"/>
                <a:cs typeface="Zen Dots"/>
                <a:sym typeface="Zen Dots"/>
              </a:rPr>
              <a:t>8.Cheok, A. D., &amp; Wee, H. S. (2010). Evaluation of point cloud data attributes and acquisition techniques for 3D modelling and analysis of built environment. In Proceedings of the 5th International Conference on 3D Geoinformation (pp. 20-25)</a:t>
            </a:r>
            <a:endParaRPr b="1"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b="1"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b="1"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b="1"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b="1" sz="1300">
              <a:solidFill>
                <a:schemeClr val="lt1"/>
              </a:solidFill>
              <a:latin typeface="Zen Dots"/>
              <a:ea typeface="Zen Dots"/>
              <a:cs typeface="Zen Dots"/>
              <a:sym typeface="Zen Dots"/>
            </a:endParaRPr>
          </a:p>
          <a:p>
            <a:pPr indent="0" lvl="0" marL="0" rtl="0" algn="l">
              <a:lnSpc>
                <a:spcPct val="115000"/>
              </a:lnSpc>
              <a:spcBef>
                <a:spcPts val="1200"/>
              </a:spcBef>
              <a:spcAft>
                <a:spcPts val="0"/>
              </a:spcAft>
              <a:buNone/>
            </a:pPr>
            <a:r>
              <a:t/>
            </a:r>
            <a:endParaRPr b="1" sz="1300">
              <a:solidFill>
                <a:schemeClr val="lt1"/>
              </a:solidFill>
              <a:latin typeface="Zen Dots"/>
              <a:ea typeface="Zen Dots"/>
              <a:cs typeface="Zen Dots"/>
              <a:sym typeface="Zen Dots"/>
            </a:endParaRPr>
          </a:p>
          <a:p>
            <a:pPr indent="0" lvl="0" marL="0" rtl="0" algn="l">
              <a:lnSpc>
                <a:spcPct val="115000"/>
              </a:lnSpc>
              <a:spcBef>
                <a:spcPts val="1200"/>
              </a:spcBef>
              <a:spcAft>
                <a:spcPts val="1200"/>
              </a:spcAft>
              <a:buNone/>
            </a:pPr>
            <a:r>
              <a:t/>
            </a:r>
            <a:endParaRPr b="1" sz="1300">
              <a:solidFill>
                <a:schemeClr val="lt1"/>
              </a:solidFill>
              <a:latin typeface="Zen Dots"/>
              <a:ea typeface="Zen Dots"/>
              <a:cs typeface="Zen Dots"/>
              <a:sym typeface="Zen Dot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1055" name="Google Shape;1055;p28"/>
          <p:cNvSpPr txBox="1"/>
          <p:nvPr>
            <p:ph idx="2" type="subTitle"/>
          </p:nvPr>
        </p:nvSpPr>
        <p:spPr>
          <a:xfrm>
            <a:off x="720000" y="1223600"/>
            <a:ext cx="7452000" cy="28455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1200"/>
              </a:spcBef>
              <a:spcAft>
                <a:spcPts val="0"/>
              </a:spcAft>
              <a:buClr>
                <a:schemeClr val="lt1"/>
              </a:buClr>
              <a:buSzPts val="1150"/>
              <a:buFont typeface="Zen Dots"/>
              <a:buChar char="●"/>
            </a:pPr>
            <a:r>
              <a:rPr lang="en" sz="1150">
                <a:solidFill>
                  <a:schemeClr val="lt1"/>
                </a:solidFill>
                <a:latin typeface="Zen Dots"/>
                <a:ea typeface="Zen Dots"/>
                <a:cs typeface="Zen Dots"/>
                <a:sym typeface="Zen Dots"/>
              </a:rPr>
              <a:t>Designing an advanced drone system for meteorological research on a newly discovered gas giant.</a:t>
            </a:r>
            <a:endParaRPr sz="1150">
              <a:solidFill>
                <a:schemeClr val="lt1"/>
              </a:solidFill>
              <a:latin typeface="Zen Dots"/>
              <a:ea typeface="Zen Dots"/>
              <a:cs typeface="Zen Dots"/>
              <a:sym typeface="Zen Dots"/>
            </a:endParaRPr>
          </a:p>
          <a:p>
            <a:pPr indent="-301625" lvl="0" marL="457200" rtl="0" algn="l">
              <a:lnSpc>
                <a:spcPct val="115000"/>
              </a:lnSpc>
              <a:spcBef>
                <a:spcPts val="0"/>
              </a:spcBef>
              <a:spcAft>
                <a:spcPts val="0"/>
              </a:spcAft>
              <a:buClr>
                <a:schemeClr val="lt1"/>
              </a:buClr>
              <a:buSzPts val="1150"/>
              <a:buFont typeface="Zen Dots"/>
              <a:buChar char="●"/>
            </a:pPr>
            <a:r>
              <a:rPr lang="en" sz="1150">
                <a:solidFill>
                  <a:schemeClr val="lt1"/>
                </a:solidFill>
                <a:latin typeface="Zen Dots"/>
                <a:ea typeface="Zen Dots"/>
                <a:cs typeface="Zen Dots"/>
                <a:sym typeface="Zen Dots"/>
              </a:rPr>
              <a:t>Drone will autonomously navigate through bioluminescent cloud decks and various atmospheric layers.</a:t>
            </a:r>
            <a:endParaRPr sz="1150">
              <a:solidFill>
                <a:schemeClr val="lt1"/>
              </a:solidFill>
              <a:latin typeface="Zen Dots"/>
              <a:ea typeface="Zen Dots"/>
              <a:cs typeface="Zen Dots"/>
              <a:sym typeface="Zen Dots"/>
            </a:endParaRPr>
          </a:p>
          <a:p>
            <a:pPr indent="-301625" lvl="0" marL="457200" rtl="0" algn="l">
              <a:lnSpc>
                <a:spcPct val="115000"/>
              </a:lnSpc>
              <a:spcBef>
                <a:spcPts val="0"/>
              </a:spcBef>
              <a:spcAft>
                <a:spcPts val="0"/>
              </a:spcAft>
              <a:buClr>
                <a:schemeClr val="lt1"/>
              </a:buClr>
              <a:buSzPts val="1150"/>
              <a:buFont typeface="Zen Dots"/>
              <a:buChar char="●"/>
            </a:pPr>
            <a:r>
              <a:rPr lang="en" sz="1150">
                <a:solidFill>
                  <a:schemeClr val="lt1"/>
                </a:solidFill>
                <a:latin typeface="Zen Dots"/>
                <a:ea typeface="Zen Dots"/>
                <a:cs typeface="Zen Dots"/>
                <a:sym typeface="Zen Dots"/>
              </a:rPr>
              <a:t>Capable of capturing real-time data on cloud formation, temperature, humidity, atmospheric pressure, and wind speed.</a:t>
            </a:r>
            <a:endParaRPr sz="1150">
              <a:solidFill>
                <a:schemeClr val="lt1"/>
              </a:solidFill>
              <a:latin typeface="Zen Dots"/>
              <a:ea typeface="Zen Dots"/>
              <a:cs typeface="Zen Dots"/>
              <a:sym typeface="Zen Dots"/>
            </a:endParaRPr>
          </a:p>
          <a:p>
            <a:pPr indent="-301625" lvl="0" marL="457200" rtl="0" algn="l">
              <a:lnSpc>
                <a:spcPct val="115000"/>
              </a:lnSpc>
              <a:spcBef>
                <a:spcPts val="0"/>
              </a:spcBef>
              <a:spcAft>
                <a:spcPts val="0"/>
              </a:spcAft>
              <a:buClr>
                <a:schemeClr val="lt1"/>
              </a:buClr>
              <a:buSzPts val="1150"/>
              <a:buFont typeface="Zen Dots"/>
              <a:buChar char="●"/>
            </a:pPr>
            <a:r>
              <a:rPr lang="en" sz="1150">
                <a:solidFill>
                  <a:schemeClr val="lt1"/>
                </a:solidFill>
                <a:latin typeface="Zen Dots"/>
                <a:ea typeface="Zen Dots"/>
                <a:cs typeface="Zen Dots"/>
                <a:sym typeface="Zen Dots"/>
              </a:rPr>
              <a:t>Specialized sensors for mapping intricate glowing cloud patterns.</a:t>
            </a:r>
            <a:endParaRPr sz="1150">
              <a:solidFill>
                <a:schemeClr val="lt1"/>
              </a:solidFill>
              <a:latin typeface="Zen Dots"/>
              <a:ea typeface="Zen Dots"/>
              <a:cs typeface="Zen Dots"/>
              <a:sym typeface="Zen Dots"/>
            </a:endParaRPr>
          </a:p>
          <a:p>
            <a:pPr indent="-301625" lvl="0" marL="457200" rtl="0" algn="l">
              <a:lnSpc>
                <a:spcPct val="115000"/>
              </a:lnSpc>
              <a:spcBef>
                <a:spcPts val="0"/>
              </a:spcBef>
              <a:spcAft>
                <a:spcPts val="0"/>
              </a:spcAft>
              <a:buClr>
                <a:schemeClr val="lt1"/>
              </a:buClr>
              <a:buSzPts val="1150"/>
              <a:buFont typeface="Zen Dots"/>
              <a:buChar char="●"/>
            </a:pPr>
            <a:r>
              <a:rPr lang="en" sz="1150">
                <a:solidFill>
                  <a:schemeClr val="lt1"/>
                </a:solidFill>
                <a:latin typeface="Zen Dots"/>
                <a:ea typeface="Zen Dots"/>
                <a:cs typeface="Zen Dots"/>
                <a:sym typeface="Zen Dots"/>
              </a:rPr>
              <a:t>Spectrometers employed to analyze cloud coloration.</a:t>
            </a:r>
            <a:endParaRPr sz="1150">
              <a:solidFill>
                <a:schemeClr val="lt1"/>
              </a:solidFill>
              <a:latin typeface="Zen Dots"/>
              <a:ea typeface="Zen Dots"/>
              <a:cs typeface="Zen Dots"/>
              <a:sym typeface="Zen Dots"/>
            </a:endParaRPr>
          </a:p>
          <a:p>
            <a:pPr indent="-301625" lvl="0" marL="457200" rtl="0" algn="l">
              <a:lnSpc>
                <a:spcPct val="115000"/>
              </a:lnSpc>
              <a:spcBef>
                <a:spcPts val="0"/>
              </a:spcBef>
              <a:spcAft>
                <a:spcPts val="0"/>
              </a:spcAft>
              <a:buClr>
                <a:schemeClr val="lt1"/>
              </a:buClr>
              <a:buSzPts val="1150"/>
              <a:buFont typeface="Zen Dots"/>
              <a:buChar char="●"/>
            </a:pPr>
            <a:r>
              <a:rPr lang="en" sz="1150">
                <a:solidFill>
                  <a:schemeClr val="lt1"/>
                </a:solidFill>
                <a:latin typeface="Zen Dots"/>
                <a:ea typeface="Zen Dots"/>
                <a:cs typeface="Zen Dots"/>
                <a:sym typeface="Zen Dots"/>
              </a:rPr>
              <a:t>Equipped with an advanced propulsion system for optimal flight paths.</a:t>
            </a:r>
            <a:endParaRPr sz="1150">
              <a:solidFill>
                <a:schemeClr val="lt1"/>
              </a:solidFill>
              <a:latin typeface="Zen Dots"/>
              <a:ea typeface="Zen Dots"/>
              <a:cs typeface="Zen Dots"/>
              <a:sym typeface="Zen Dots"/>
            </a:endParaRPr>
          </a:p>
          <a:p>
            <a:pPr indent="-301625" lvl="0" marL="457200" rtl="0" algn="l">
              <a:lnSpc>
                <a:spcPct val="115000"/>
              </a:lnSpc>
              <a:spcBef>
                <a:spcPts val="0"/>
              </a:spcBef>
              <a:spcAft>
                <a:spcPts val="0"/>
              </a:spcAft>
              <a:buClr>
                <a:schemeClr val="lt1"/>
              </a:buClr>
              <a:buSzPts val="1150"/>
              <a:buFont typeface="Zen Dots"/>
              <a:buChar char="●"/>
            </a:pPr>
            <a:r>
              <a:rPr lang="en" sz="1150">
                <a:solidFill>
                  <a:schemeClr val="lt1"/>
                </a:solidFill>
                <a:latin typeface="Zen Dots"/>
                <a:ea typeface="Zen Dots"/>
                <a:cs typeface="Zen Dots"/>
                <a:sym typeface="Zen Dots"/>
              </a:rPr>
              <a:t>Autonomous navigation algorithms for obstacle avoidance and efficient data collection.</a:t>
            </a:r>
            <a:endParaRPr sz="1150">
              <a:solidFill>
                <a:schemeClr val="lt1"/>
              </a:solidFill>
              <a:latin typeface="Zen Dots"/>
              <a:ea typeface="Zen Dots"/>
              <a:cs typeface="Zen Dots"/>
              <a:sym typeface="Zen Dots"/>
            </a:endParaRPr>
          </a:p>
          <a:p>
            <a:pPr indent="-301625" lvl="0" marL="457200" rtl="0" algn="l">
              <a:lnSpc>
                <a:spcPct val="115000"/>
              </a:lnSpc>
              <a:spcBef>
                <a:spcPts val="0"/>
              </a:spcBef>
              <a:spcAft>
                <a:spcPts val="0"/>
              </a:spcAft>
              <a:buClr>
                <a:schemeClr val="lt1"/>
              </a:buClr>
              <a:buSzPts val="1150"/>
              <a:buFont typeface="Zen Dots"/>
              <a:buChar char="●"/>
            </a:pPr>
            <a:r>
              <a:rPr lang="en" sz="1150">
                <a:solidFill>
                  <a:schemeClr val="lt1"/>
                </a:solidFill>
                <a:latin typeface="Zen Dots"/>
                <a:ea typeface="Zen Dots"/>
                <a:cs typeface="Zen Dots"/>
                <a:sym typeface="Zen Dots"/>
              </a:rPr>
              <a:t>Data transmission to an orbiting satellite for real-time analysis.</a:t>
            </a:r>
            <a:endParaRPr sz="1150">
              <a:solidFill>
                <a:schemeClr val="lt1"/>
              </a:solidFill>
              <a:latin typeface="Zen Dots"/>
              <a:ea typeface="Zen Dots"/>
              <a:cs typeface="Zen Dots"/>
              <a:sym typeface="Zen Dots"/>
            </a:endParaRPr>
          </a:p>
          <a:p>
            <a:pPr indent="-301625" lvl="0" marL="457200" rtl="0" algn="l">
              <a:lnSpc>
                <a:spcPct val="115000"/>
              </a:lnSpc>
              <a:spcBef>
                <a:spcPts val="0"/>
              </a:spcBef>
              <a:spcAft>
                <a:spcPts val="0"/>
              </a:spcAft>
              <a:buClr>
                <a:schemeClr val="lt1"/>
              </a:buClr>
              <a:buSzPts val="1150"/>
              <a:buFont typeface="Zen Dots"/>
              <a:buChar char="●"/>
            </a:pPr>
            <a:r>
              <a:rPr lang="en" sz="1150">
                <a:solidFill>
                  <a:schemeClr val="lt1"/>
                </a:solidFill>
                <a:latin typeface="Zen Dots"/>
                <a:ea typeface="Zen Dots"/>
                <a:cs typeface="Zen Dots"/>
                <a:sym typeface="Zen Dots"/>
              </a:rPr>
              <a:t>Enhancing understanding of the planet's climate and supporting future exploration endeavors.</a:t>
            </a:r>
            <a:endParaRPr sz="1150">
              <a:solidFill>
                <a:schemeClr val="lt1"/>
              </a:solidFill>
              <a:latin typeface="Zen Dots"/>
              <a:ea typeface="Zen Dots"/>
              <a:cs typeface="Zen Dots"/>
              <a:sym typeface="Zen Dots"/>
            </a:endParaRPr>
          </a:p>
          <a:p>
            <a:pPr indent="0" lvl="0" marL="0" rtl="0" algn="l">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29"/>
          <p:cNvSpPr txBox="1"/>
          <p:nvPr>
            <p:ph type="title"/>
          </p:nvPr>
        </p:nvSpPr>
        <p:spPr>
          <a:xfrm>
            <a:off x="4375350" y="3912550"/>
            <a:ext cx="40554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ANALYSIS</a:t>
            </a:r>
            <a:endParaRPr/>
          </a:p>
        </p:txBody>
      </p:sp>
      <p:sp>
        <p:nvSpPr>
          <p:cNvPr id="1061" name="Google Shape;1061;p29"/>
          <p:cNvSpPr txBox="1"/>
          <p:nvPr>
            <p:ph idx="2" type="title"/>
          </p:nvPr>
        </p:nvSpPr>
        <p:spPr>
          <a:xfrm>
            <a:off x="4375350" y="3401338"/>
            <a:ext cx="1235700" cy="5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1062" name="Google Shape;1062;p29"/>
          <p:cNvPicPr preferRelativeResize="0"/>
          <p:nvPr/>
        </p:nvPicPr>
        <p:blipFill>
          <a:blip r:embed="rId3">
            <a:alphaModFix/>
          </a:blip>
          <a:stretch>
            <a:fillRect/>
          </a:stretch>
        </p:blipFill>
        <p:spPr>
          <a:xfrm rot="3373675">
            <a:off x="7625483" y="803563"/>
            <a:ext cx="545374" cy="651676"/>
          </a:xfrm>
          <a:prstGeom prst="rect">
            <a:avLst/>
          </a:prstGeom>
          <a:noFill/>
          <a:ln>
            <a:noFill/>
          </a:ln>
        </p:spPr>
      </p:pic>
      <p:grpSp>
        <p:nvGrpSpPr>
          <p:cNvPr id="1063" name="Google Shape;1063;p29"/>
          <p:cNvGrpSpPr/>
          <p:nvPr/>
        </p:nvGrpSpPr>
        <p:grpSpPr>
          <a:xfrm>
            <a:off x="4556198" y="-1018172"/>
            <a:ext cx="3395677" cy="3233223"/>
            <a:chOff x="4556198" y="-1018172"/>
            <a:chExt cx="3395677" cy="3233223"/>
          </a:xfrm>
        </p:grpSpPr>
        <p:pic>
          <p:nvPicPr>
            <p:cNvPr id="1064" name="Google Shape;1064;p29"/>
            <p:cNvPicPr preferRelativeResize="0"/>
            <p:nvPr/>
          </p:nvPicPr>
          <p:blipFill>
            <a:blip r:embed="rId4">
              <a:alphaModFix/>
            </a:blip>
            <a:stretch>
              <a:fillRect/>
            </a:stretch>
          </p:blipFill>
          <p:spPr>
            <a:xfrm rot="1129173">
              <a:off x="5458994" y="-99937"/>
              <a:ext cx="1590107" cy="1667572"/>
            </a:xfrm>
            <a:prstGeom prst="rect">
              <a:avLst/>
            </a:prstGeom>
            <a:noFill/>
            <a:ln>
              <a:noFill/>
            </a:ln>
          </p:spPr>
        </p:pic>
        <p:sp>
          <p:nvSpPr>
            <p:cNvPr id="1065" name="Google Shape;1065;p29"/>
            <p:cNvSpPr/>
            <p:nvPr/>
          </p:nvSpPr>
          <p:spPr>
            <a:xfrm rot="-9925725">
              <a:off x="4838304" y="-703885"/>
              <a:ext cx="2831465" cy="2604649"/>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6" name="Google Shape;1066;p29"/>
          <p:cNvGrpSpPr/>
          <p:nvPr/>
        </p:nvGrpSpPr>
        <p:grpSpPr>
          <a:xfrm>
            <a:off x="-2572255" y="1415827"/>
            <a:ext cx="5267189" cy="5353038"/>
            <a:chOff x="-2572255" y="1415827"/>
            <a:chExt cx="5267189" cy="5353038"/>
          </a:xfrm>
        </p:grpSpPr>
        <p:sp>
          <p:nvSpPr>
            <p:cNvPr id="1067" name="Google Shape;1067;p29"/>
            <p:cNvSpPr/>
            <p:nvPr/>
          </p:nvSpPr>
          <p:spPr>
            <a:xfrm rot="-7084130">
              <a:off x="-1953244" y="2181987"/>
              <a:ext cx="4029166" cy="382071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29"/>
            <p:cNvSpPr/>
            <p:nvPr/>
          </p:nvSpPr>
          <p:spPr>
            <a:xfrm rot="-7084130">
              <a:off x="-1819492" y="2494591"/>
              <a:ext cx="3678359" cy="3314841"/>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ANALYSIS</a:t>
            </a:r>
            <a:endParaRPr/>
          </a:p>
        </p:txBody>
      </p:sp>
      <p:sp>
        <p:nvSpPr>
          <p:cNvPr id="1074" name="Google Shape;1074;p30"/>
          <p:cNvSpPr txBox="1"/>
          <p:nvPr>
            <p:ph idx="2" type="subTitle"/>
          </p:nvPr>
        </p:nvSpPr>
        <p:spPr>
          <a:xfrm>
            <a:off x="720000" y="12236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50">
                <a:solidFill>
                  <a:schemeClr val="lt1"/>
                </a:solidFill>
                <a:latin typeface="Zen Dots"/>
                <a:ea typeface="Zen Dots"/>
                <a:cs typeface="Zen Dots"/>
                <a:sym typeface="Zen Dots"/>
              </a:rPr>
              <a:t>In the context of designing an advanced drone system for meteorological research on a newly discovered gas giant, a thorough location analysis is essential to understand the unique surroundings pertinent to the problem statement.</a:t>
            </a:r>
            <a:endParaRPr sz="12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2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rPr b="1" lang="en" sz="1650">
                <a:latin typeface="Zen Dots"/>
                <a:ea typeface="Zen Dots"/>
                <a:cs typeface="Zen Dots"/>
                <a:sym typeface="Zen Dots"/>
              </a:rPr>
              <a:t>Geographical Location:</a:t>
            </a:r>
            <a:endParaRPr b="1" sz="1650">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The gas giant, being a celestial body, presents a vastly different geographical landscape compared to Earth. Its massive size, intense gravitational forces, and lack of a solid surface pose significant challenges for drone navigation and data collection. Understanding the planet's gravitational pull and atmospheric density is crucial for designing a drone propulsion system capable of navigating through the various atmospheric layers.</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250">
              <a:latin typeface="Zen Dots"/>
              <a:ea typeface="Zen Dots"/>
              <a:cs typeface="Zen Dots"/>
              <a:sym typeface="Zen Dots"/>
            </a:endParaRPr>
          </a:p>
          <a:p>
            <a:pPr indent="0" lvl="0" marL="0" rtl="0" algn="l">
              <a:spcBef>
                <a:spcPts val="0"/>
              </a:spcBef>
              <a:spcAft>
                <a:spcPts val="0"/>
              </a:spcAft>
              <a:buNone/>
            </a:pPr>
            <a:r>
              <a:t/>
            </a:r>
            <a:endParaRPr sz="1150">
              <a:latin typeface="Zen Dots"/>
              <a:ea typeface="Zen Dots"/>
              <a:cs typeface="Zen Dots"/>
              <a:sym typeface="Zen Dot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ANALYSIS</a:t>
            </a:r>
            <a:endParaRPr/>
          </a:p>
        </p:txBody>
      </p:sp>
      <p:sp>
        <p:nvSpPr>
          <p:cNvPr id="1080" name="Google Shape;1080;p31"/>
          <p:cNvSpPr txBox="1"/>
          <p:nvPr>
            <p:ph idx="2" type="subTitle"/>
          </p:nvPr>
        </p:nvSpPr>
        <p:spPr>
          <a:xfrm>
            <a:off x="720000" y="12236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50">
                <a:latin typeface="Zen Dots"/>
                <a:ea typeface="Zen Dots"/>
                <a:cs typeface="Zen Dots"/>
                <a:sym typeface="Zen Dots"/>
              </a:rPr>
              <a:t>Environmental Conditions:</a:t>
            </a:r>
            <a:endParaRPr b="1" sz="1650">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The planet's atmosphere is adorned with layers of bioluminescent cloud decks, each with its own unique composition and coloration. The uppermost layers consist of delicate, thin clouds, while deeper layers are thicker and more turbulent. These atmospheric conditions require specialized sensors capable of measuring cloud formation, temperature, humidity, atmospheric pressure, wind speed, and precipitation. Furthermore, the presence of bioluminescent clouds necessitates the integration of spectrometers to analyze cloud coloration and mapping sensors to study intricate glowing cloud patterns.</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2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250">
              <a:latin typeface="Zen Dots"/>
              <a:ea typeface="Zen Dots"/>
              <a:cs typeface="Zen Dots"/>
              <a:sym typeface="Zen Dots"/>
            </a:endParaRPr>
          </a:p>
          <a:p>
            <a:pPr indent="0" lvl="0" marL="0" rtl="0" algn="l">
              <a:spcBef>
                <a:spcPts val="0"/>
              </a:spcBef>
              <a:spcAft>
                <a:spcPts val="0"/>
              </a:spcAft>
              <a:buNone/>
            </a:pPr>
            <a:r>
              <a:t/>
            </a:r>
            <a:endParaRPr sz="1150">
              <a:latin typeface="Zen Dots"/>
              <a:ea typeface="Zen Dots"/>
              <a:cs typeface="Zen Dots"/>
              <a:sym typeface="Zen Dot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ANALYSIS</a:t>
            </a:r>
            <a:endParaRPr/>
          </a:p>
        </p:txBody>
      </p:sp>
      <p:sp>
        <p:nvSpPr>
          <p:cNvPr id="1086" name="Google Shape;1086;p32"/>
          <p:cNvSpPr txBox="1"/>
          <p:nvPr>
            <p:ph idx="2" type="subTitle"/>
          </p:nvPr>
        </p:nvSpPr>
        <p:spPr>
          <a:xfrm>
            <a:off x="720000" y="1392800"/>
            <a:ext cx="7452000" cy="28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50">
                <a:latin typeface="Zen Dots"/>
                <a:ea typeface="Zen Dots"/>
                <a:cs typeface="Zen Dots"/>
                <a:sym typeface="Zen Dots"/>
              </a:rPr>
              <a:t>Socio-Economic Context:</a:t>
            </a:r>
            <a:endParaRPr b="1" sz="1650">
              <a:latin typeface="Zen Dots"/>
              <a:ea typeface="Zen Dots"/>
              <a:cs typeface="Zen Dots"/>
              <a:sym typeface="Zen Dots"/>
            </a:endParaRPr>
          </a:p>
          <a:p>
            <a:pPr indent="0" lvl="0" marL="0" rtl="0" algn="l">
              <a:lnSpc>
                <a:spcPct val="115000"/>
              </a:lnSpc>
              <a:spcBef>
                <a:spcPts val="0"/>
              </a:spcBef>
              <a:spcAft>
                <a:spcPts val="0"/>
              </a:spcAft>
              <a:buNone/>
            </a:pPr>
            <a:r>
              <a:rPr lang="en" sz="1350">
                <a:solidFill>
                  <a:schemeClr val="lt1"/>
                </a:solidFill>
                <a:latin typeface="Zen Dots"/>
                <a:ea typeface="Zen Dots"/>
                <a:cs typeface="Zen Dots"/>
                <a:sym typeface="Zen Dots"/>
              </a:rPr>
              <a:t>While the drone system is primarily designed for scientific research, considering the socio-economic implications is also important. The data collected by the drone could potentially lead to the discovery of valuable resources trapped within the clouds, which could have significant economic value. Additionally, the successful implementation of this innovative drone system could pave the way for future exploration endeavors, fostering international collaboration and advancing space exploration technologies.</a:t>
            </a:r>
            <a:endParaRPr sz="13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650">
              <a:latin typeface="Zen Dots"/>
              <a:ea typeface="Zen Dots"/>
              <a:cs typeface="Zen Dots"/>
              <a:sym typeface="Zen Dots"/>
            </a:endParaRPr>
          </a:p>
          <a:p>
            <a:pPr indent="0" lvl="0" marL="0" rtl="0" algn="l">
              <a:lnSpc>
                <a:spcPct val="115000"/>
              </a:lnSpc>
              <a:spcBef>
                <a:spcPts val="0"/>
              </a:spcBef>
              <a:spcAft>
                <a:spcPts val="0"/>
              </a:spcAft>
              <a:buNone/>
            </a:pPr>
            <a:r>
              <a:t/>
            </a:r>
            <a:endParaRPr sz="1250">
              <a:solidFill>
                <a:schemeClr val="lt1"/>
              </a:solidFill>
              <a:latin typeface="Zen Dots"/>
              <a:ea typeface="Zen Dots"/>
              <a:cs typeface="Zen Dots"/>
              <a:sym typeface="Zen Dots"/>
            </a:endParaRPr>
          </a:p>
          <a:p>
            <a:pPr indent="0" lvl="0" marL="0" rtl="0" algn="l">
              <a:lnSpc>
                <a:spcPct val="115000"/>
              </a:lnSpc>
              <a:spcBef>
                <a:spcPts val="0"/>
              </a:spcBef>
              <a:spcAft>
                <a:spcPts val="0"/>
              </a:spcAft>
              <a:buNone/>
            </a:pPr>
            <a:r>
              <a:t/>
            </a:r>
            <a:endParaRPr sz="1250">
              <a:latin typeface="Zen Dots"/>
              <a:ea typeface="Zen Dots"/>
              <a:cs typeface="Zen Dots"/>
              <a:sym typeface="Zen Dots"/>
            </a:endParaRPr>
          </a:p>
          <a:p>
            <a:pPr indent="0" lvl="0" marL="0" rtl="0" algn="l">
              <a:spcBef>
                <a:spcPts val="0"/>
              </a:spcBef>
              <a:spcAft>
                <a:spcPts val="0"/>
              </a:spcAft>
              <a:buNone/>
            </a:pPr>
            <a:r>
              <a:t/>
            </a:r>
            <a:endParaRPr sz="1150">
              <a:latin typeface="Zen Dots"/>
              <a:ea typeface="Zen Dots"/>
              <a:cs typeface="Zen Dots"/>
              <a:sym typeface="Zen Dot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33"/>
          <p:cNvSpPr txBox="1"/>
          <p:nvPr>
            <p:ph type="title"/>
          </p:nvPr>
        </p:nvSpPr>
        <p:spPr>
          <a:xfrm>
            <a:off x="4446100" y="3895625"/>
            <a:ext cx="3874500" cy="64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550">
                <a:solidFill>
                  <a:schemeClr val="lt1"/>
                </a:solidFill>
              </a:rPr>
              <a:t>Domain Design 1: Drone Propulsion and Navigation System</a:t>
            </a:r>
            <a:endParaRPr b="0" sz="1550">
              <a:solidFill>
                <a:schemeClr val="lt1"/>
              </a:solidFill>
            </a:endParaRPr>
          </a:p>
          <a:p>
            <a:pPr indent="0" lvl="0" marL="0" rtl="0" algn="l">
              <a:spcBef>
                <a:spcPts val="0"/>
              </a:spcBef>
              <a:spcAft>
                <a:spcPts val="0"/>
              </a:spcAft>
              <a:buNone/>
            </a:pPr>
            <a:r>
              <a:t/>
            </a:r>
            <a:endParaRPr sz="3300"/>
          </a:p>
        </p:txBody>
      </p:sp>
      <p:sp>
        <p:nvSpPr>
          <p:cNvPr id="1092" name="Google Shape;1092;p33"/>
          <p:cNvSpPr txBox="1"/>
          <p:nvPr>
            <p:ph idx="2" type="title"/>
          </p:nvPr>
        </p:nvSpPr>
        <p:spPr>
          <a:xfrm>
            <a:off x="4390275" y="3401338"/>
            <a:ext cx="1235700" cy="5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1093" name="Google Shape;1093;p33"/>
          <p:cNvPicPr preferRelativeResize="0"/>
          <p:nvPr/>
        </p:nvPicPr>
        <p:blipFill rotWithShape="1">
          <a:blip r:embed="rId3">
            <a:alphaModFix/>
          </a:blip>
          <a:srcRect b="0" l="0" r="1312" t="0"/>
          <a:stretch/>
        </p:blipFill>
        <p:spPr>
          <a:xfrm rot="-10560462">
            <a:off x="-85735" y="5195783"/>
            <a:ext cx="644575" cy="618388"/>
          </a:xfrm>
          <a:prstGeom prst="rect">
            <a:avLst/>
          </a:prstGeom>
          <a:noFill/>
          <a:ln>
            <a:noFill/>
          </a:ln>
        </p:spPr>
      </p:pic>
      <p:pic>
        <p:nvPicPr>
          <p:cNvPr id="1094" name="Google Shape;1094;p33"/>
          <p:cNvPicPr preferRelativeResize="0"/>
          <p:nvPr/>
        </p:nvPicPr>
        <p:blipFill>
          <a:blip r:embed="rId4">
            <a:alphaModFix/>
          </a:blip>
          <a:stretch>
            <a:fillRect/>
          </a:stretch>
        </p:blipFill>
        <p:spPr>
          <a:xfrm rot="3373675">
            <a:off x="7625483" y="803563"/>
            <a:ext cx="545374" cy="651676"/>
          </a:xfrm>
          <a:prstGeom prst="rect">
            <a:avLst/>
          </a:prstGeom>
          <a:noFill/>
          <a:ln>
            <a:noFill/>
          </a:ln>
        </p:spPr>
      </p:pic>
      <p:grpSp>
        <p:nvGrpSpPr>
          <p:cNvPr id="1095" name="Google Shape;1095;p33"/>
          <p:cNvGrpSpPr/>
          <p:nvPr/>
        </p:nvGrpSpPr>
        <p:grpSpPr>
          <a:xfrm>
            <a:off x="4556198" y="-1018172"/>
            <a:ext cx="3395677" cy="3233223"/>
            <a:chOff x="4556198" y="-1018172"/>
            <a:chExt cx="3395677" cy="3233223"/>
          </a:xfrm>
        </p:grpSpPr>
        <p:pic>
          <p:nvPicPr>
            <p:cNvPr id="1096" name="Google Shape;1096;p33"/>
            <p:cNvPicPr preferRelativeResize="0"/>
            <p:nvPr/>
          </p:nvPicPr>
          <p:blipFill>
            <a:blip r:embed="rId5">
              <a:alphaModFix/>
            </a:blip>
            <a:stretch>
              <a:fillRect/>
            </a:stretch>
          </p:blipFill>
          <p:spPr>
            <a:xfrm rot="1129173">
              <a:off x="5458994" y="-99937"/>
              <a:ext cx="1590107" cy="1667572"/>
            </a:xfrm>
            <a:prstGeom prst="rect">
              <a:avLst/>
            </a:prstGeom>
            <a:noFill/>
            <a:ln>
              <a:noFill/>
            </a:ln>
          </p:spPr>
        </p:pic>
        <p:sp>
          <p:nvSpPr>
            <p:cNvPr id="1097" name="Google Shape;1097;p33"/>
            <p:cNvSpPr/>
            <p:nvPr/>
          </p:nvSpPr>
          <p:spPr>
            <a:xfrm rot="-9925725">
              <a:off x="4838304" y="-703885"/>
              <a:ext cx="2831465" cy="2604649"/>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98" name="Google Shape;1098;p33"/>
          <p:cNvGrpSpPr/>
          <p:nvPr/>
        </p:nvGrpSpPr>
        <p:grpSpPr>
          <a:xfrm>
            <a:off x="-2572255" y="1415827"/>
            <a:ext cx="5267189" cy="5353038"/>
            <a:chOff x="-2572255" y="1415827"/>
            <a:chExt cx="5267189" cy="5353038"/>
          </a:xfrm>
        </p:grpSpPr>
        <p:sp>
          <p:nvSpPr>
            <p:cNvPr id="1099" name="Google Shape;1099;p33"/>
            <p:cNvSpPr/>
            <p:nvPr/>
          </p:nvSpPr>
          <p:spPr>
            <a:xfrm rot="-7084130">
              <a:off x="-1953244" y="2181987"/>
              <a:ext cx="4029166" cy="382071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33"/>
            <p:cNvSpPr/>
            <p:nvPr/>
          </p:nvSpPr>
          <p:spPr>
            <a:xfrm rot="-7084130">
              <a:off x="-1819492" y="2494591"/>
              <a:ext cx="3678359" cy="3314841"/>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imatology Data Analysis Tool Pitch Deck by Slidesgo">
  <a:themeElements>
    <a:clrScheme name="Simple Light">
      <a:dk1>
        <a:srgbClr val="E9E9E9"/>
      </a:dk1>
      <a:lt1>
        <a:srgbClr val="BEBEBE"/>
      </a:lt1>
      <a:dk2>
        <a:srgbClr val="072037"/>
      </a:dk2>
      <a:lt2>
        <a:srgbClr val="11293E"/>
      </a:lt2>
      <a:accent1>
        <a:srgbClr val="3C78D8"/>
      </a:accent1>
      <a:accent2>
        <a:srgbClr val="83B1FA"/>
      </a:accent2>
      <a:accent3>
        <a:srgbClr val="93C47D"/>
      </a:accent3>
      <a:accent4>
        <a:srgbClr val="E4A610"/>
      </a:accent4>
      <a:accent5>
        <a:srgbClr val="FFFFFF"/>
      </a:accent5>
      <a:accent6>
        <a:srgbClr val="FFFFFF"/>
      </a:accent6>
      <a:hlink>
        <a:srgbClr val="E9E9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